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96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</p:sldIdLst>
  <p:sldSz cy="5143500" cx="9144000"/>
  <p:notesSz cx="6858000" cy="9144000"/>
  <p:embeddedFontLst>
    <p:embeddedFont>
      <p:font typeface="Instrument Sans Medium"/>
      <p:regular r:id="rId27"/>
      <p:bold r:id="rId28"/>
      <p:italic r:id="rId29"/>
      <p:boldItalic r:id="rId30"/>
    </p:embeddedFont>
    <p:embeddedFont>
      <p:font typeface="Instrument Sans SemiBold"/>
      <p:regular r:id="rId31"/>
      <p:bold r:id="rId32"/>
      <p:italic r:id="rId33"/>
      <p:boldItalic r:id="rId34"/>
    </p:embeddedFont>
    <p:embeddedFont>
      <p:font typeface="Outfit"/>
      <p:regular r:id="rId35"/>
      <p:bold r:id="rId36"/>
    </p:embeddedFont>
    <p:embeddedFont>
      <p:font typeface="Instrument Sans"/>
      <p:regular r:id="rId37"/>
      <p:bold r:id="rId38"/>
      <p:italic r:id="rId39"/>
      <p:boldItalic r:id="rId40"/>
    </p:embeddedFont>
    <p:embeddedFont>
      <p:font typeface="Outfit SemiBold"/>
      <p:regular r:id="rId41"/>
      <p:bold r:id="rId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B2D42DCE-FAD3-473E-86EB-DBB51008CCE8}">
  <a:tblStyle styleId="{B2D42DCE-FAD3-473E-86EB-DBB51008CCE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InstrumentSans-boldItalic.fntdata"/><Relationship Id="rId42" Type="http://schemas.openxmlformats.org/officeDocument/2006/relationships/font" Target="fonts/OutfitSemiBold-bold.fntdata"/><Relationship Id="rId41" Type="http://schemas.openxmlformats.org/officeDocument/2006/relationships/font" Target="fonts/OutfitSemiBold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InstrumentSansSemiBold-regular.fntdata"/><Relationship Id="rId30" Type="http://schemas.openxmlformats.org/officeDocument/2006/relationships/font" Target="fonts/InstrumentSansMedium-boldItalic.fntdata"/><Relationship Id="rId33" Type="http://schemas.openxmlformats.org/officeDocument/2006/relationships/font" Target="fonts/InstrumentSansSemiBold-italic.fntdata"/><Relationship Id="rId32" Type="http://schemas.openxmlformats.org/officeDocument/2006/relationships/font" Target="fonts/InstrumentSansSemiBold-bold.fntdata"/><Relationship Id="rId35" Type="http://schemas.openxmlformats.org/officeDocument/2006/relationships/font" Target="fonts/Outfit-regular.fntdata"/><Relationship Id="rId34" Type="http://schemas.openxmlformats.org/officeDocument/2006/relationships/font" Target="fonts/InstrumentSansSemiBold-boldItalic.fntdata"/><Relationship Id="rId37" Type="http://schemas.openxmlformats.org/officeDocument/2006/relationships/font" Target="fonts/InstrumentSans-regular.fntdata"/><Relationship Id="rId36" Type="http://schemas.openxmlformats.org/officeDocument/2006/relationships/font" Target="fonts/Outfit-bold.fntdata"/><Relationship Id="rId39" Type="http://schemas.openxmlformats.org/officeDocument/2006/relationships/font" Target="fonts/InstrumentSans-italic.fntdata"/><Relationship Id="rId38" Type="http://schemas.openxmlformats.org/officeDocument/2006/relationships/font" Target="fonts/InstrumentSans-bold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font" Target="fonts/InstrumentSansMedium-bold.fntdata"/><Relationship Id="rId27" Type="http://schemas.openxmlformats.org/officeDocument/2006/relationships/font" Target="fonts/InstrumentSansMedium-regular.fntdata"/><Relationship Id="rId29" Type="http://schemas.openxmlformats.org/officeDocument/2006/relationships/font" Target="fonts/InstrumentSansMedium-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39b2b735b77_0_4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39b2b735b77_0_4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39b2b735b77_3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0" name="Google Shape;610;g39b2b735b77_3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39b2b735b77_3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6" name="Google Shape;626;g39b2b735b77_3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39b2b735b77_3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39b2b735b77_3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39b2b735b77_0_5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9" name="Google Shape;659;g39b2b735b77_0_5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39b2b735b77_3_2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2" name="Google Shape;672;g39b2b735b77_3_2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g39b2b735b77_3_2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9" name="Google Shape;689;g39b2b735b77_3_2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g39b2b735b77_3_3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1" name="Google Shape;711;g39b2b735b77_3_3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g39b2b735b77_0_13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8" name="Google Shape;738;g39b2b735b77_0_13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g39b2b735b77_0_14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5" name="Google Shape;755;g39b2b735b77_0_14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g39b2b735b77_3_3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1" name="Google Shape;761;g39b2b735b77_3_3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39b2b735b77_0_4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39b2b735b77_0_4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g39b2b735b77_3_3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7" name="Google Shape;767;g39b2b735b77_3_3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39b2b735b77_0_14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39b2b735b77_0_14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39b2b735b77_0_15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Google Shape;514;g39b2b735b77_0_15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39b2b735b77_0_17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39b2b735b77_0_17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39b2b735b77_0_17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" name="Google Shape;543;g39b2b735b77_0_17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39b2b735b77_0_17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39b2b735b77_0_17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39b2b735b77_0_17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Google Shape;576;g39b2b735b77_0_17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39b2b735b77_3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3" name="Google Shape;593;g39b2b735b77_3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">
  <p:cSld name="BLANK_3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575775" y="282900"/>
            <a:ext cx="6489000" cy="4574400"/>
          </a:xfrm>
          <a:prstGeom prst="round2DiagRect">
            <a:avLst>
              <a:gd fmla="val 6071" name="adj1"/>
              <a:gd fmla="val 0" name="adj2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1" name="Google Shape;11;p2"/>
          <p:cNvSpPr/>
          <p:nvPr/>
        </p:nvSpPr>
        <p:spPr>
          <a:xfrm rot="5400000">
            <a:off x="7817600" y="-468900"/>
            <a:ext cx="291000" cy="17946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2" name="Google Shape;12;p2"/>
          <p:cNvSpPr/>
          <p:nvPr/>
        </p:nvSpPr>
        <p:spPr>
          <a:xfrm>
            <a:off x="284775" y="282900"/>
            <a:ext cx="291000" cy="4574400"/>
          </a:xfrm>
          <a:prstGeom prst="roundRect">
            <a:avLst>
              <a:gd fmla="val 50000" name="adj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1008000" y="4285050"/>
            <a:ext cx="1573800" cy="333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Font typeface="Outfit"/>
              <a:buNone/>
              <a:defRPr sz="800"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Font typeface="Outfit"/>
              <a:buNone/>
              <a:defRPr sz="800"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Font typeface="Outfit"/>
              <a:buNone/>
              <a:defRPr sz="800"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Font typeface="Outfit"/>
              <a:buNone/>
              <a:defRPr sz="800"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Font typeface="Outfit"/>
              <a:buNone/>
              <a:defRPr sz="800"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Font typeface="Outfit"/>
              <a:buNone/>
              <a:defRPr sz="800"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Font typeface="Outfit"/>
              <a:buNone/>
              <a:defRPr sz="800"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Font typeface="Outfit"/>
              <a:buNone/>
              <a:defRPr sz="800"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Font typeface="Outfit"/>
              <a:buNone/>
              <a:defRPr sz="8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type="title"/>
          </p:nvPr>
        </p:nvSpPr>
        <p:spPr>
          <a:xfrm>
            <a:off x="1008000" y="587700"/>
            <a:ext cx="4957200" cy="1223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" name="Google Shape;15;p2"/>
          <p:cNvSpPr/>
          <p:nvPr>
            <p:ph idx="2" type="pic"/>
          </p:nvPr>
        </p:nvSpPr>
        <p:spPr>
          <a:xfrm>
            <a:off x="7064850" y="575175"/>
            <a:ext cx="1794600" cy="4283100"/>
          </a:xfrm>
          <a:prstGeom prst="roundRect">
            <a:avLst>
              <a:gd fmla="val 16555" name="adj"/>
            </a:avLst>
          </a:prstGeom>
          <a:noFill/>
          <a:ln>
            <a:noFill/>
          </a:ln>
        </p:spPr>
      </p:sp>
      <p:sp>
        <p:nvSpPr>
          <p:cNvPr id="16" name="Google Shape;16;p2"/>
          <p:cNvSpPr txBox="1"/>
          <p:nvPr>
            <p:ph idx="3" type="subTitle"/>
          </p:nvPr>
        </p:nvSpPr>
        <p:spPr>
          <a:xfrm>
            <a:off x="3178225" y="4285050"/>
            <a:ext cx="1573800" cy="333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Outfit"/>
              <a:buNone/>
              <a:defRPr sz="800"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Outfit"/>
              <a:buNone/>
              <a:defRPr sz="800"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Outfit"/>
              <a:buNone/>
              <a:defRPr sz="800"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Outfit"/>
              <a:buNone/>
              <a:defRPr sz="800"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Outfit"/>
              <a:buNone/>
              <a:defRPr sz="800"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Outfit"/>
              <a:buNone/>
              <a:defRPr sz="800"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Outfit"/>
              <a:buNone/>
              <a:defRPr sz="800"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Outfit"/>
              <a:buNone/>
              <a:defRPr sz="800"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Outfit"/>
              <a:buNone/>
              <a:defRPr sz="8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7" name="Google Shape;17;p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 - Alt 3">
  <p:cSld name="CUSTOM_10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1"/>
          <p:cNvSpPr txBox="1"/>
          <p:nvPr>
            <p:ph idx="1" type="subTitle"/>
          </p:nvPr>
        </p:nvSpPr>
        <p:spPr>
          <a:xfrm>
            <a:off x="284798" y="282900"/>
            <a:ext cx="1207200" cy="368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/>
            </a:lvl1pPr>
            <a:lvl2pPr lvl="1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93" name="Google Shape;93;p11"/>
          <p:cNvSpPr txBox="1"/>
          <p:nvPr>
            <p:ph idx="2" type="body"/>
          </p:nvPr>
        </p:nvSpPr>
        <p:spPr>
          <a:xfrm>
            <a:off x="4223075" y="3141232"/>
            <a:ext cx="2787600" cy="1223700"/>
          </a:xfrm>
          <a:prstGeom prst="rect">
            <a:avLst/>
          </a:prstGeom>
        </p:spPr>
        <p:txBody>
          <a:bodyPr anchorCtr="0" anchor="t" bIns="182875" lIns="164575" spcFirstLastPara="1" rIns="16457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94" name="Google Shape;94;p11"/>
          <p:cNvSpPr txBox="1"/>
          <p:nvPr>
            <p:ph type="title"/>
          </p:nvPr>
        </p:nvSpPr>
        <p:spPr>
          <a:xfrm>
            <a:off x="4223075" y="2623350"/>
            <a:ext cx="2443500" cy="409500"/>
          </a:xfrm>
          <a:prstGeom prst="rect">
            <a:avLst/>
          </a:prstGeom>
        </p:spPr>
        <p:txBody>
          <a:bodyPr anchorCtr="0" anchor="t" bIns="0" lIns="164575" spcFirstLastPara="1" rIns="0" wrap="square" tIns="16457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chemeClr val="lt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chemeClr val="lt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chemeClr val="lt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chemeClr val="lt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chemeClr val="lt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chemeClr val="lt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chemeClr val="lt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95" name="Google Shape;95;p11"/>
          <p:cNvSpPr/>
          <p:nvPr>
            <p:ph idx="3" type="pic"/>
          </p:nvPr>
        </p:nvSpPr>
        <p:spPr>
          <a:xfrm>
            <a:off x="1901125" y="476725"/>
            <a:ext cx="383700" cy="398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96" name="Google Shape;96;p11"/>
          <p:cNvSpPr txBox="1"/>
          <p:nvPr>
            <p:ph idx="4" type="title"/>
          </p:nvPr>
        </p:nvSpPr>
        <p:spPr>
          <a:xfrm>
            <a:off x="3072075" y="282900"/>
            <a:ext cx="5787300" cy="2112300"/>
          </a:xfrm>
          <a:prstGeom prst="rect">
            <a:avLst/>
          </a:prstGeom>
        </p:spPr>
        <p:txBody>
          <a:bodyPr anchorCtr="0" anchor="t" bIns="0" lIns="182875" spcFirstLastPara="1" rIns="182875" wrap="square" tIns="18287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/>
        </p:txBody>
      </p:sp>
      <p:sp>
        <p:nvSpPr>
          <p:cNvPr id="97" name="Google Shape;97;p11"/>
          <p:cNvSpPr txBox="1"/>
          <p:nvPr>
            <p:ph idx="5" type="title"/>
          </p:nvPr>
        </p:nvSpPr>
        <p:spPr>
          <a:xfrm>
            <a:off x="1731400" y="3108325"/>
            <a:ext cx="2337000" cy="1526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solidFill>
                  <a:schemeClr val="lt2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solidFill>
                  <a:schemeClr val="lt2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solidFill>
                  <a:schemeClr val="lt2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solidFill>
                  <a:schemeClr val="lt2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solidFill>
                  <a:schemeClr val="lt2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solidFill>
                  <a:schemeClr val="lt2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solidFill>
                  <a:schemeClr val="lt2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solidFill>
                  <a:schemeClr val="lt2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98" name="Google Shape;98;p11"/>
          <p:cNvSpPr txBox="1"/>
          <p:nvPr>
            <p:ph idx="6" type="title"/>
          </p:nvPr>
        </p:nvSpPr>
        <p:spPr>
          <a:xfrm>
            <a:off x="7116525" y="2623350"/>
            <a:ext cx="1742400" cy="409500"/>
          </a:xfrm>
          <a:prstGeom prst="rect">
            <a:avLst/>
          </a:prstGeom>
        </p:spPr>
        <p:txBody>
          <a:bodyPr anchorCtr="0" anchor="t" bIns="0" lIns="164575" spcFirstLastPara="1" rIns="0" wrap="square" tIns="16457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chemeClr val="lt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chemeClr val="lt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chemeClr val="lt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chemeClr val="lt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chemeClr val="lt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chemeClr val="lt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chemeClr val="lt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99" name="Google Shape;99;p11"/>
          <p:cNvSpPr txBox="1"/>
          <p:nvPr>
            <p:ph idx="7" type="body"/>
          </p:nvPr>
        </p:nvSpPr>
        <p:spPr>
          <a:xfrm>
            <a:off x="7116525" y="3141225"/>
            <a:ext cx="1742400" cy="1223700"/>
          </a:xfrm>
          <a:prstGeom prst="rect">
            <a:avLst/>
          </a:prstGeom>
        </p:spPr>
        <p:txBody>
          <a:bodyPr anchorCtr="0" anchor="t" bIns="182875" lIns="164575" spcFirstLastPara="1" rIns="16457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100" name="Google Shape;100;p11"/>
          <p:cNvSpPr txBox="1"/>
          <p:nvPr>
            <p:ph idx="8" type="subTitle"/>
          </p:nvPr>
        </p:nvSpPr>
        <p:spPr>
          <a:xfrm>
            <a:off x="1731400" y="4750800"/>
            <a:ext cx="1340700" cy="10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9pPr>
          </a:lstStyle>
          <a:p/>
        </p:txBody>
      </p:sp>
      <p:sp>
        <p:nvSpPr>
          <p:cNvPr id="101" name="Google Shape;101;p11"/>
          <p:cNvSpPr txBox="1"/>
          <p:nvPr>
            <p:ph idx="9" type="subTitle"/>
          </p:nvPr>
        </p:nvSpPr>
        <p:spPr>
          <a:xfrm>
            <a:off x="7518500" y="4750800"/>
            <a:ext cx="1340700" cy="10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9pPr>
          </a:lstStyle>
          <a:p/>
        </p:txBody>
      </p:sp>
      <p:sp>
        <p:nvSpPr>
          <p:cNvPr id="102" name="Google Shape;102;p1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 - Alt 3">
  <p:cSld name="BLANK_1_1_1_1_1_1_1_1_1_1_1_1_1_1_3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2"/>
          <p:cNvSpPr txBox="1"/>
          <p:nvPr>
            <p:ph type="title"/>
          </p:nvPr>
        </p:nvSpPr>
        <p:spPr>
          <a:xfrm>
            <a:off x="1731400" y="435300"/>
            <a:ext cx="3510600" cy="1116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sp>
        <p:nvSpPr>
          <p:cNvPr id="105" name="Google Shape;105;p12"/>
          <p:cNvSpPr txBox="1"/>
          <p:nvPr>
            <p:ph idx="1" type="body"/>
          </p:nvPr>
        </p:nvSpPr>
        <p:spPr>
          <a:xfrm>
            <a:off x="5348925" y="779548"/>
            <a:ext cx="3510600" cy="783300"/>
          </a:xfrm>
          <a:prstGeom prst="rect">
            <a:avLst/>
          </a:prstGeom>
        </p:spPr>
        <p:txBody>
          <a:bodyPr anchorCtr="0" anchor="t" bIns="0" lIns="182875" spcFirstLastPara="1" rIns="18287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106" name="Google Shape;106;p12"/>
          <p:cNvSpPr txBox="1"/>
          <p:nvPr>
            <p:ph idx="2" type="title"/>
          </p:nvPr>
        </p:nvSpPr>
        <p:spPr>
          <a:xfrm>
            <a:off x="5348925" y="286031"/>
            <a:ext cx="3378900" cy="430800"/>
          </a:xfrm>
          <a:prstGeom prst="rect">
            <a:avLst/>
          </a:prstGeom>
        </p:spPr>
        <p:txBody>
          <a:bodyPr anchorCtr="0" anchor="t" bIns="0" lIns="182875" spcFirstLastPara="1" rIns="0" wrap="square" tIns="18287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107" name="Google Shape;107;p12"/>
          <p:cNvSpPr txBox="1"/>
          <p:nvPr>
            <p:ph idx="3" type="body"/>
          </p:nvPr>
        </p:nvSpPr>
        <p:spPr>
          <a:xfrm>
            <a:off x="5348925" y="2225851"/>
            <a:ext cx="3510600" cy="783300"/>
          </a:xfrm>
          <a:prstGeom prst="rect">
            <a:avLst/>
          </a:prstGeom>
        </p:spPr>
        <p:txBody>
          <a:bodyPr anchorCtr="0" anchor="t" bIns="0" lIns="182875" spcFirstLastPara="1" rIns="18287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108" name="Google Shape;108;p12"/>
          <p:cNvSpPr txBox="1"/>
          <p:nvPr>
            <p:ph idx="4" type="title"/>
          </p:nvPr>
        </p:nvSpPr>
        <p:spPr>
          <a:xfrm>
            <a:off x="5348925" y="1767224"/>
            <a:ext cx="3378900" cy="395700"/>
          </a:xfrm>
          <a:prstGeom prst="rect">
            <a:avLst/>
          </a:prstGeom>
        </p:spPr>
        <p:txBody>
          <a:bodyPr anchorCtr="0" anchor="t" bIns="0" lIns="182875" spcFirstLastPara="1" rIns="0" wrap="square" tIns="18287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109" name="Google Shape;109;p12"/>
          <p:cNvSpPr txBox="1"/>
          <p:nvPr>
            <p:ph idx="5" type="body"/>
          </p:nvPr>
        </p:nvSpPr>
        <p:spPr>
          <a:xfrm>
            <a:off x="5348925" y="3672155"/>
            <a:ext cx="3510600" cy="783300"/>
          </a:xfrm>
          <a:prstGeom prst="rect">
            <a:avLst/>
          </a:prstGeom>
        </p:spPr>
        <p:txBody>
          <a:bodyPr anchorCtr="0" anchor="t" bIns="0" lIns="182875" spcFirstLastPara="1" rIns="18287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●"/>
              <a:defRPr sz="1000">
                <a:solidFill>
                  <a:schemeClr val="lt2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○"/>
              <a:defRPr sz="1000">
                <a:solidFill>
                  <a:schemeClr val="lt2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■"/>
              <a:defRPr sz="1000">
                <a:solidFill>
                  <a:schemeClr val="lt2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●"/>
              <a:defRPr sz="1000">
                <a:solidFill>
                  <a:schemeClr val="lt2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○"/>
              <a:defRPr sz="1000">
                <a:solidFill>
                  <a:schemeClr val="lt2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■"/>
              <a:defRPr sz="1000">
                <a:solidFill>
                  <a:schemeClr val="lt2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●"/>
              <a:defRPr sz="1000">
                <a:solidFill>
                  <a:schemeClr val="lt2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○"/>
              <a:defRPr sz="1000">
                <a:solidFill>
                  <a:schemeClr val="lt2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■"/>
              <a:defRPr sz="1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10" name="Google Shape;110;p12"/>
          <p:cNvSpPr txBox="1"/>
          <p:nvPr>
            <p:ph idx="6" type="title"/>
          </p:nvPr>
        </p:nvSpPr>
        <p:spPr>
          <a:xfrm>
            <a:off x="5348925" y="3251722"/>
            <a:ext cx="3378900" cy="357600"/>
          </a:xfrm>
          <a:prstGeom prst="rect">
            <a:avLst/>
          </a:prstGeom>
        </p:spPr>
        <p:txBody>
          <a:bodyPr anchorCtr="0" anchor="t" bIns="0" lIns="182875" spcFirstLastPara="1" rIns="0" wrap="square" tIns="18287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2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2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2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2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2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2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2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2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2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111" name="Google Shape;111;p12"/>
          <p:cNvSpPr txBox="1"/>
          <p:nvPr>
            <p:ph idx="7" type="subTitle"/>
          </p:nvPr>
        </p:nvSpPr>
        <p:spPr>
          <a:xfrm>
            <a:off x="284798" y="282900"/>
            <a:ext cx="1207200" cy="368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12" name="Google Shape;112;p12"/>
          <p:cNvSpPr txBox="1"/>
          <p:nvPr>
            <p:ph idx="8" type="subTitle"/>
          </p:nvPr>
        </p:nvSpPr>
        <p:spPr>
          <a:xfrm>
            <a:off x="1731400" y="4750800"/>
            <a:ext cx="1340700" cy="10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9pPr>
          </a:lstStyle>
          <a:p/>
        </p:txBody>
      </p:sp>
      <p:sp>
        <p:nvSpPr>
          <p:cNvPr id="113" name="Google Shape;113;p12"/>
          <p:cNvSpPr txBox="1"/>
          <p:nvPr>
            <p:ph idx="9" type="subTitle"/>
          </p:nvPr>
        </p:nvSpPr>
        <p:spPr>
          <a:xfrm>
            <a:off x="7518500" y="4750800"/>
            <a:ext cx="1340700" cy="10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9pPr>
          </a:lstStyle>
          <a:p/>
        </p:txBody>
      </p:sp>
      <p:sp>
        <p:nvSpPr>
          <p:cNvPr id="114" name="Google Shape;114;p1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 - Alt 4">
  <p:cSld name="BLANK_1_1_1_1_1_1_1_1_1_1_1_1_1_1_4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3"/>
          <p:cNvSpPr txBox="1"/>
          <p:nvPr>
            <p:ph idx="1" type="body"/>
          </p:nvPr>
        </p:nvSpPr>
        <p:spPr>
          <a:xfrm>
            <a:off x="6554750" y="2509703"/>
            <a:ext cx="2304900" cy="2125200"/>
          </a:xfrm>
          <a:prstGeom prst="rect">
            <a:avLst/>
          </a:prstGeom>
        </p:spPr>
        <p:txBody>
          <a:bodyPr anchorCtr="0" anchor="b" bIns="274300" lIns="182875" spcFirstLastPara="1" rIns="18287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117" name="Google Shape;117;p13"/>
          <p:cNvSpPr txBox="1"/>
          <p:nvPr>
            <p:ph idx="2" type="body"/>
          </p:nvPr>
        </p:nvSpPr>
        <p:spPr>
          <a:xfrm>
            <a:off x="1731400" y="2509703"/>
            <a:ext cx="2304900" cy="2125200"/>
          </a:xfrm>
          <a:prstGeom prst="rect">
            <a:avLst/>
          </a:prstGeom>
        </p:spPr>
        <p:txBody>
          <a:bodyPr anchorCtr="0" anchor="b" bIns="274300" lIns="182875" spcFirstLastPara="1" rIns="18287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118" name="Google Shape;118;p13"/>
          <p:cNvSpPr txBox="1"/>
          <p:nvPr>
            <p:ph idx="3" type="body"/>
          </p:nvPr>
        </p:nvSpPr>
        <p:spPr>
          <a:xfrm>
            <a:off x="4143075" y="2509703"/>
            <a:ext cx="2304900" cy="2125200"/>
          </a:xfrm>
          <a:prstGeom prst="rect">
            <a:avLst/>
          </a:prstGeom>
        </p:spPr>
        <p:txBody>
          <a:bodyPr anchorCtr="0" anchor="b" bIns="274300" lIns="182875" spcFirstLastPara="1" rIns="18287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119" name="Google Shape;119;p13"/>
          <p:cNvSpPr txBox="1"/>
          <p:nvPr>
            <p:ph type="title"/>
          </p:nvPr>
        </p:nvSpPr>
        <p:spPr>
          <a:xfrm>
            <a:off x="1731400" y="806900"/>
            <a:ext cx="2064000" cy="267600"/>
          </a:xfrm>
          <a:prstGeom prst="rect">
            <a:avLst/>
          </a:prstGeom>
        </p:spPr>
        <p:txBody>
          <a:bodyPr anchorCtr="0" anchor="t" bIns="0" lIns="182875" spcFirstLastPara="1" rIns="182875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/>
        </p:txBody>
      </p:sp>
      <p:sp>
        <p:nvSpPr>
          <p:cNvPr id="120" name="Google Shape;120;p13"/>
          <p:cNvSpPr txBox="1"/>
          <p:nvPr>
            <p:ph idx="4" type="subTitle"/>
          </p:nvPr>
        </p:nvSpPr>
        <p:spPr>
          <a:xfrm>
            <a:off x="1731400" y="400075"/>
            <a:ext cx="1340700" cy="153900"/>
          </a:xfrm>
          <a:prstGeom prst="rect">
            <a:avLst/>
          </a:prstGeom>
        </p:spPr>
        <p:txBody>
          <a:bodyPr anchorCtr="0" anchor="t" bIns="0" lIns="18287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 sz="1000"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Outfit"/>
              <a:buNone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Outfit"/>
              <a:buNone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Outfit"/>
              <a:buNone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Outfit"/>
              <a:buNone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Outfit"/>
              <a:buNone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Outfit"/>
              <a:buNone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Outfit"/>
              <a:buNone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Outfit"/>
              <a:buNone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21" name="Google Shape;121;p13"/>
          <p:cNvSpPr txBox="1"/>
          <p:nvPr>
            <p:ph idx="5" type="title"/>
          </p:nvPr>
        </p:nvSpPr>
        <p:spPr>
          <a:xfrm>
            <a:off x="4143075" y="806900"/>
            <a:ext cx="2064000" cy="267600"/>
          </a:xfrm>
          <a:prstGeom prst="rect">
            <a:avLst/>
          </a:prstGeom>
        </p:spPr>
        <p:txBody>
          <a:bodyPr anchorCtr="0" anchor="t" bIns="0" lIns="182875" spcFirstLastPara="1" rIns="182875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/>
        </p:txBody>
      </p:sp>
      <p:sp>
        <p:nvSpPr>
          <p:cNvPr id="122" name="Google Shape;122;p13"/>
          <p:cNvSpPr txBox="1"/>
          <p:nvPr>
            <p:ph idx="6" type="subTitle"/>
          </p:nvPr>
        </p:nvSpPr>
        <p:spPr>
          <a:xfrm>
            <a:off x="4143075" y="400075"/>
            <a:ext cx="1340700" cy="153900"/>
          </a:xfrm>
          <a:prstGeom prst="rect">
            <a:avLst/>
          </a:prstGeom>
        </p:spPr>
        <p:txBody>
          <a:bodyPr anchorCtr="0" anchor="t" bIns="0" lIns="18287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 sz="1000"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Outfit"/>
              <a:buNone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Outfit"/>
              <a:buNone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Outfit"/>
              <a:buNone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Outfit"/>
              <a:buNone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Outfit"/>
              <a:buNone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Outfit"/>
              <a:buNone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Outfit"/>
              <a:buNone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Outfit"/>
              <a:buNone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23" name="Google Shape;123;p13"/>
          <p:cNvSpPr txBox="1"/>
          <p:nvPr>
            <p:ph idx="7" type="title"/>
          </p:nvPr>
        </p:nvSpPr>
        <p:spPr>
          <a:xfrm>
            <a:off x="6554750" y="806900"/>
            <a:ext cx="2064000" cy="267600"/>
          </a:xfrm>
          <a:prstGeom prst="rect">
            <a:avLst/>
          </a:prstGeom>
        </p:spPr>
        <p:txBody>
          <a:bodyPr anchorCtr="0" anchor="t" bIns="0" lIns="182875" spcFirstLastPara="1" rIns="182875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/>
        </p:txBody>
      </p:sp>
      <p:sp>
        <p:nvSpPr>
          <p:cNvPr id="124" name="Google Shape;124;p13"/>
          <p:cNvSpPr txBox="1"/>
          <p:nvPr>
            <p:ph idx="8" type="subTitle"/>
          </p:nvPr>
        </p:nvSpPr>
        <p:spPr>
          <a:xfrm>
            <a:off x="6554750" y="400075"/>
            <a:ext cx="1340700" cy="153900"/>
          </a:xfrm>
          <a:prstGeom prst="rect">
            <a:avLst/>
          </a:prstGeom>
        </p:spPr>
        <p:txBody>
          <a:bodyPr anchorCtr="0" anchor="t" bIns="0" lIns="18287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 sz="1000"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Outfit"/>
              <a:buNone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Outfit"/>
              <a:buNone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Outfit"/>
              <a:buNone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Outfit"/>
              <a:buNone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Outfit"/>
              <a:buNone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Outfit"/>
              <a:buNone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Outfit"/>
              <a:buNone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Outfit"/>
              <a:buNone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25" name="Google Shape;125;p13"/>
          <p:cNvSpPr txBox="1"/>
          <p:nvPr>
            <p:ph idx="9" type="subTitle"/>
          </p:nvPr>
        </p:nvSpPr>
        <p:spPr>
          <a:xfrm>
            <a:off x="284798" y="282900"/>
            <a:ext cx="1207200" cy="368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26" name="Google Shape;126;p13"/>
          <p:cNvSpPr txBox="1"/>
          <p:nvPr>
            <p:ph idx="13" type="subTitle"/>
          </p:nvPr>
        </p:nvSpPr>
        <p:spPr>
          <a:xfrm>
            <a:off x="1731400" y="4750800"/>
            <a:ext cx="1340700" cy="10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9pPr>
          </a:lstStyle>
          <a:p/>
        </p:txBody>
      </p:sp>
      <p:sp>
        <p:nvSpPr>
          <p:cNvPr id="127" name="Google Shape;127;p13"/>
          <p:cNvSpPr txBox="1"/>
          <p:nvPr>
            <p:ph idx="14" type="subTitle"/>
          </p:nvPr>
        </p:nvSpPr>
        <p:spPr>
          <a:xfrm>
            <a:off x="7518500" y="4750800"/>
            <a:ext cx="1340700" cy="10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9pPr>
          </a:lstStyle>
          <a:p/>
        </p:txBody>
      </p:sp>
      <p:sp>
        <p:nvSpPr>
          <p:cNvPr id="128" name="Google Shape;128;p1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 - Alt 5">
  <p:cSld name="BLANK_1_1_1_1_1_1_1_1_1_1_1_1_1_1_4_1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4"/>
          <p:cNvSpPr txBox="1"/>
          <p:nvPr>
            <p:ph idx="1" type="subTitle"/>
          </p:nvPr>
        </p:nvSpPr>
        <p:spPr>
          <a:xfrm>
            <a:off x="284798" y="282900"/>
            <a:ext cx="1207200" cy="368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31" name="Google Shape;131;p14"/>
          <p:cNvSpPr txBox="1"/>
          <p:nvPr>
            <p:ph idx="2" type="body"/>
          </p:nvPr>
        </p:nvSpPr>
        <p:spPr>
          <a:xfrm>
            <a:off x="1731400" y="3634076"/>
            <a:ext cx="2304900" cy="1000800"/>
          </a:xfrm>
          <a:prstGeom prst="rect">
            <a:avLst/>
          </a:prstGeom>
        </p:spPr>
        <p:txBody>
          <a:bodyPr anchorCtr="0" anchor="b" bIns="182875" lIns="182875" spcFirstLastPara="1" rIns="18287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132" name="Google Shape;132;p14"/>
          <p:cNvSpPr txBox="1"/>
          <p:nvPr>
            <p:ph idx="3" type="body"/>
          </p:nvPr>
        </p:nvSpPr>
        <p:spPr>
          <a:xfrm>
            <a:off x="4143963" y="3634076"/>
            <a:ext cx="2304900" cy="1000800"/>
          </a:xfrm>
          <a:prstGeom prst="rect">
            <a:avLst/>
          </a:prstGeom>
        </p:spPr>
        <p:txBody>
          <a:bodyPr anchorCtr="0" anchor="b" bIns="182875" lIns="182875" spcFirstLastPara="1" rIns="18287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133" name="Google Shape;133;p14"/>
          <p:cNvSpPr txBox="1"/>
          <p:nvPr>
            <p:ph idx="4" type="body"/>
          </p:nvPr>
        </p:nvSpPr>
        <p:spPr>
          <a:xfrm>
            <a:off x="6556525" y="3634076"/>
            <a:ext cx="2304900" cy="1000800"/>
          </a:xfrm>
          <a:prstGeom prst="rect">
            <a:avLst/>
          </a:prstGeom>
        </p:spPr>
        <p:txBody>
          <a:bodyPr anchorCtr="0" anchor="b" bIns="182875" lIns="182875" spcFirstLastPara="1" rIns="18287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134" name="Google Shape;134;p14"/>
          <p:cNvSpPr/>
          <p:nvPr>
            <p:ph idx="5" type="pic"/>
          </p:nvPr>
        </p:nvSpPr>
        <p:spPr>
          <a:xfrm>
            <a:off x="1733625" y="1872750"/>
            <a:ext cx="2304000" cy="748500"/>
          </a:xfrm>
          <a:prstGeom prst="roundRect">
            <a:avLst>
              <a:gd fmla="val 15661" name="adj"/>
            </a:avLst>
          </a:prstGeom>
          <a:noFill/>
          <a:ln>
            <a:noFill/>
          </a:ln>
        </p:spPr>
      </p:sp>
      <p:sp>
        <p:nvSpPr>
          <p:cNvPr id="135" name="Google Shape;135;p14"/>
          <p:cNvSpPr/>
          <p:nvPr>
            <p:ph idx="6" type="pic"/>
          </p:nvPr>
        </p:nvSpPr>
        <p:spPr>
          <a:xfrm>
            <a:off x="4144025" y="1872750"/>
            <a:ext cx="2304000" cy="1075500"/>
          </a:xfrm>
          <a:prstGeom prst="roundRect">
            <a:avLst>
              <a:gd fmla="val 13968" name="adj"/>
            </a:avLst>
          </a:prstGeom>
          <a:noFill/>
          <a:ln>
            <a:noFill/>
          </a:ln>
        </p:spPr>
      </p:sp>
      <p:sp>
        <p:nvSpPr>
          <p:cNvPr id="136" name="Google Shape;136;p14"/>
          <p:cNvSpPr/>
          <p:nvPr>
            <p:ph idx="7" type="pic"/>
          </p:nvPr>
        </p:nvSpPr>
        <p:spPr>
          <a:xfrm>
            <a:off x="6556525" y="1872750"/>
            <a:ext cx="2304000" cy="1286700"/>
          </a:xfrm>
          <a:prstGeom prst="roundRect">
            <a:avLst>
              <a:gd fmla="val 12543" name="adj"/>
            </a:avLst>
          </a:prstGeom>
          <a:noFill/>
          <a:ln>
            <a:noFill/>
          </a:ln>
        </p:spPr>
      </p:sp>
      <p:sp>
        <p:nvSpPr>
          <p:cNvPr id="137" name="Google Shape;137;p14"/>
          <p:cNvSpPr txBox="1"/>
          <p:nvPr>
            <p:ph type="title"/>
          </p:nvPr>
        </p:nvSpPr>
        <p:spPr>
          <a:xfrm>
            <a:off x="1731400" y="282900"/>
            <a:ext cx="7128000" cy="1116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sp>
        <p:nvSpPr>
          <p:cNvPr id="138" name="Google Shape;138;p14"/>
          <p:cNvSpPr txBox="1"/>
          <p:nvPr>
            <p:ph idx="8" type="title"/>
          </p:nvPr>
        </p:nvSpPr>
        <p:spPr>
          <a:xfrm>
            <a:off x="1731400" y="2623350"/>
            <a:ext cx="1873200" cy="527400"/>
          </a:xfrm>
          <a:prstGeom prst="rect">
            <a:avLst/>
          </a:prstGeom>
        </p:spPr>
        <p:txBody>
          <a:bodyPr anchorCtr="0" anchor="t" bIns="0" lIns="182875" spcFirstLastPara="1" rIns="182875" wrap="square" tIns="18287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139" name="Google Shape;139;p14"/>
          <p:cNvSpPr txBox="1"/>
          <p:nvPr>
            <p:ph idx="9" type="title"/>
          </p:nvPr>
        </p:nvSpPr>
        <p:spPr>
          <a:xfrm>
            <a:off x="4143963" y="2984550"/>
            <a:ext cx="1873200" cy="527400"/>
          </a:xfrm>
          <a:prstGeom prst="rect">
            <a:avLst/>
          </a:prstGeom>
        </p:spPr>
        <p:txBody>
          <a:bodyPr anchorCtr="0" anchor="t" bIns="0" lIns="182875" spcFirstLastPara="1" rIns="182875" wrap="square" tIns="18287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140" name="Google Shape;140;p14"/>
          <p:cNvSpPr txBox="1"/>
          <p:nvPr>
            <p:ph idx="13" type="title"/>
          </p:nvPr>
        </p:nvSpPr>
        <p:spPr>
          <a:xfrm>
            <a:off x="6556525" y="3219175"/>
            <a:ext cx="1873200" cy="527400"/>
          </a:xfrm>
          <a:prstGeom prst="rect">
            <a:avLst/>
          </a:prstGeom>
        </p:spPr>
        <p:txBody>
          <a:bodyPr anchorCtr="0" anchor="t" bIns="0" lIns="182875" spcFirstLastPara="1" rIns="182875" wrap="square" tIns="18287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141" name="Google Shape;141;p14"/>
          <p:cNvSpPr txBox="1"/>
          <p:nvPr>
            <p:ph idx="14" type="subTitle"/>
          </p:nvPr>
        </p:nvSpPr>
        <p:spPr>
          <a:xfrm>
            <a:off x="1731400" y="4750800"/>
            <a:ext cx="1340700" cy="10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9pPr>
          </a:lstStyle>
          <a:p/>
        </p:txBody>
      </p:sp>
      <p:sp>
        <p:nvSpPr>
          <p:cNvPr id="142" name="Google Shape;142;p14"/>
          <p:cNvSpPr txBox="1"/>
          <p:nvPr>
            <p:ph idx="15" type="subTitle"/>
          </p:nvPr>
        </p:nvSpPr>
        <p:spPr>
          <a:xfrm>
            <a:off x="7518500" y="4750800"/>
            <a:ext cx="1340700" cy="10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9pPr>
          </a:lstStyle>
          <a:p/>
        </p:txBody>
      </p:sp>
      <p:sp>
        <p:nvSpPr>
          <p:cNvPr id="143" name="Google Shape;143;p1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 - Alt 6">
  <p:cSld name="CUSTOM_1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5"/>
          <p:cNvSpPr txBox="1"/>
          <p:nvPr>
            <p:ph idx="1" type="body"/>
          </p:nvPr>
        </p:nvSpPr>
        <p:spPr>
          <a:xfrm>
            <a:off x="1733138" y="3655570"/>
            <a:ext cx="2304900" cy="979500"/>
          </a:xfrm>
          <a:prstGeom prst="rect">
            <a:avLst/>
          </a:prstGeom>
        </p:spPr>
        <p:txBody>
          <a:bodyPr anchorCtr="0" anchor="b" bIns="182875" lIns="182875" spcFirstLastPara="1" rIns="18287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146" name="Google Shape;146;p15"/>
          <p:cNvSpPr txBox="1"/>
          <p:nvPr>
            <p:ph idx="2" type="body"/>
          </p:nvPr>
        </p:nvSpPr>
        <p:spPr>
          <a:xfrm>
            <a:off x="4143088" y="3655570"/>
            <a:ext cx="2304900" cy="979500"/>
          </a:xfrm>
          <a:prstGeom prst="rect">
            <a:avLst/>
          </a:prstGeom>
        </p:spPr>
        <p:txBody>
          <a:bodyPr anchorCtr="0" anchor="b" bIns="182875" lIns="182875" spcFirstLastPara="1" rIns="18287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147" name="Google Shape;147;p15"/>
          <p:cNvSpPr txBox="1"/>
          <p:nvPr>
            <p:ph idx="3" type="body"/>
          </p:nvPr>
        </p:nvSpPr>
        <p:spPr>
          <a:xfrm>
            <a:off x="6553038" y="3655570"/>
            <a:ext cx="2304900" cy="979500"/>
          </a:xfrm>
          <a:prstGeom prst="rect">
            <a:avLst/>
          </a:prstGeom>
        </p:spPr>
        <p:txBody>
          <a:bodyPr anchorCtr="0" anchor="b" bIns="182875" lIns="182875" spcFirstLastPara="1" rIns="18287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148" name="Google Shape;148;p15"/>
          <p:cNvSpPr txBox="1"/>
          <p:nvPr>
            <p:ph type="title"/>
          </p:nvPr>
        </p:nvSpPr>
        <p:spPr>
          <a:xfrm>
            <a:off x="284775" y="282900"/>
            <a:ext cx="7128000" cy="1116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sp>
        <p:nvSpPr>
          <p:cNvPr id="149" name="Google Shape;149;p15"/>
          <p:cNvSpPr/>
          <p:nvPr>
            <p:ph idx="4" type="pic"/>
          </p:nvPr>
        </p:nvSpPr>
        <p:spPr>
          <a:xfrm>
            <a:off x="4144025" y="1872750"/>
            <a:ext cx="2304000" cy="1111800"/>
          </a:xfrm>
          <a:prstGeom prst="roundRect">
            <a:avLst>
              <a:gd fmla="val 13968" name="adj"/>
            </a:avLst>
          </a:prstGeom>
          <a:noFill/>
          <a:ln>
            <a:noFill/>
          </a:ln>
        </p:spPr>
      </p:sp>
      <p:sp>
        <p:nvSpPr>
          <p:cNvPr id="150" name="Google Shape;150;p15"/>
          <p:cNvSpPr/>
          <p:nvPr>
            <p:ph idx="5" type="pic"/>
          </p:nvPr>
        </p:nvSpPr>
        <p:spPr>
          <a:xfrm>
            <a:off x="1733200" y="1872750"/>
            <a:ext cx="2304000" cy="1111800"/>
          </a:xfrm>
          <a:prstGeom prst="roundRect">
            <a:avLst>
              <a:gd fmla="val 13968" name="adj"/>
            </a:avLst>
          </a:prstGeom>
          <a:noFill/>
          <a:ln>
            <a:noFill/>
          </a:ln>
        </p:spPr>
      </p:sp>
      <p:sp>
        <p:nvSpPr>
          <p:cNvPr id="151" name="Google Shape;151;p15"/>
          <p:cNvSpPr txBox="1"/>
          <p:nvPr>
            <p:ph idx="6" type="title"/>
          </p:nvPr>
        </p:nvSpPr>
        <p:spPr>
          <a:xfrm>
            <a:off x="1733150" y="2984550"/>
            <a:ext cx="2305800" cy="367500"/>
          </a:xfrm>
          <a:prstGeom prst="rect">
            <a:avLst/>
          </a:prstGeom>
        </p:spPr>
        <p:txBody>
          <a:bodyPr anchorCtr="0" anchor="t" bIns="0" lIns="182875" spcFirstLastPara="1" rIns="182875" wrap="square" tIns="18287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9pPr>
          </a:lstStyle>
          <a:p/>
        </p:txBody>
      </p:sp>
      <p:sp>
        <p:nvSpPr>
          <p:cNvPr id="152" name="Google Shape;152;p15"/>
          <p:cNvSpPr/>
          <p:nvPr>
            <p:ph idx="7" type="pic"/>
          </p:nvPr>
        </p:nvSpPr>
        <p:spPr>
          <a:xfrm>
            <a:off x="6556600" y="1872750"/>
            <a:ext cx="2304000" cy="1111800"/>
          </a:xfrm>
          <a:prstGeom prst="roundRect">
            <a:avLst>
              <a:gd fmla="val 13968" name="adj"/>
            </a:avLst>
          </a:prstGeom>
          <a:noFill/>
          <a:ln>
            <a:noFill/>
          </a:ln>
        </p:spPr>
      </p:sp>
      <p:sp>
        <p:nvSpPr>
          <p:cNvPr id="153" name="Google Shape;153;p15"/>
          <p:cNvSpPr txBox="1"/>
          <p:nvPr>
            <p:ph idx="8" type="title"/>
          </p:nvPr>
        </p:nvSpPr>
        <p:spPr>
          <a:xfrm>
            <a:off x="1733150" y="3312769"/>
            <a:ext cx="2305800" cy="367500"/>
          </a:xfrm>
          <a:prstGeom prst="rect">
            <a:avLst/>
          </a:prstGeom>
        </p:spPr>
        <p:txBody>
          <a:bodyPr anchorCtr="0" anchor="t" bIns="0" lIns="182875" spcFirstLastPara="1" rIns="182875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54" name="Google Shape;154;p15"/>
          <p:cNvSpPr txBox="1"/>
          <p:nvPr>
            <p:ph idx="9" type="title"/>
          </p:nvPr>
        </p:nvSpPr>
        <p:spPr>
          <a:xfrm>
            <a:off x="4143100" y="2984550"/>
            <a:ext cx="2305800" cy="367500"/>
          </a:xfrm>
          <a:prstGeom prst="rect">
            <a:avLst/>
          </a:prstGeom>
        </p:spPr>
        <p:txBody>
          <a:bodyPr anchorCtr="0" anchor="t" bIns="0" lIns="182875" spcFirstLastPara="1" rIns="182875" wrap="square" tIns="18287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9pPr>
          </a:lstStyle>
          <a:p/>
        </p:txBody>
      </p:sp>
      <p:sp>
        <p:nvSpPr>
          <p:cNvPr id="155" name="Google Shape;155;p15"/>
          <p:cNvSpPr txBox="1"/>
          <p:nvPr>
            <p:ph idx="13" type="title"/>
          </p:nvPr>
        </p:nvSpPr>
        <p:spPr>
          <a:xfrm>
            <a:off x="4143100" y="3312769"/>
            <a:ext cx="2305800" cy="367500"/>
          </a:xfrm>
          <a:prstGeom prst="rect">
            <a:avLst/>
          </a:prstGeom>
        </p:spPr>
        <p:txBody>
          <a:bodyPr anchorCtr="0" anchor="t" bIns="0" lIns="182875" spcFirstLastPara="1" rIns="182875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56" name="Google Shape;156;p15"/>
          <p:cNvSpPr txBox="1"/>
          <p:nvPr>
            <p:ph idx="14" type="title"/>
          </p:nvPr>
        </p:nvSpPr>
        <p:spPr>
          <a:xfrm>
            <a:off x="6553050" y="2984550"/>
            <a:ext cx="2305800" cy="367500"/>
          </a:xfrm>
          <a:prstGeom prst="rect">
            <a:avLst/>
          </a:prstGeom>
        </p:spPr>
        <p:txBody>
          <a:bodyPr anchorCtr="0" anchor="t" bIns="0" lIns="182875" spcFirstLastPara="1" rIns="182875" wrap="square" tIns="18287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9pPr>
          </a:lstStyle>
          <a:p/>
        </p:txBody>
      </p:sp>
      <p:sp>
        <p:nvSpPr>
          <p:cNvPr id="157" name="Google Shape;157;p15"/>
          <p:cNvSpPr txBox="1"/>
          <p:nvPr>
            <p:ph idx="15" type="title"/>
          </p:nvPr>
        </p:nvSpPr>
        <p:spPr>
          <a:xfrm>
            <a:off x="6553050" y="3312769"/>
            <a:ext cx="2305800" cy="367500"/>
          </a:xfrm>
          <a:prstGeom prst="rect">
            <a:avLst/>
          </a:prstGeom>
        </p:spPr>
        <p:txBody>
          <a:bodyPr anchorCtr="0" anchor="t" bIns="0" lIns="182875" spcFirstLastPara="1" rIns="182875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58" name="Google Shape;158;p15"/>
          <p:cNvSpPr txBox="1"/>
          <p:nvPr>
            <p:ph idx="16" type="subTitle"/>
          </p:nvPr>
        </p:nvSpPr>
        <p:spPr>
          <a:xfrm>
            <a:off x="1731400" y="4750800"/>
            <a:ext cx="1340700" cy="10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9pPr>
          </a:lstStyle>
          <a:p/>
        </p:txBody>
      </p:sp>
      <p:sp>
        <p:nvSpPr>
          <p:cNvPr id="159" name="Google Shape;159;p15"/>
          <p:cNvSpPr txBox="1"/>
          <p:nvPr>
            <p:ph idx="17" type="subTitle"/>
          </p:nvPr>
        </p:nvSpPr>
        <p:spPr>
          <a:xfrm>
            <a:off x="7518500" y="4750800"/>
            <a:ext cx="1340700" cy="10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9pPr>
          </a:lstStyle>
          <a:p/>
        </p:txBody>
      </p:sp>
      <p:sp>
        <p:nvSpPr>
          <p:cNvPr id="160" name="Google Shape;160;p1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 - Alt 8">
  <p:cSld name="BLANK_1_1_1_1_1_1_1_1_1_1_1_1_1_1_4_3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6"/>
          <p:cNvSpPr txBox="1"/>
          <p:nvPr>
            <p:ph idx="1" type="body"/>
          </p:nvPr>
        </p:nvSpPr>
        <p:spPr>
          <a:xfrm>
            <a:off x="1731400" y="2542773"/>
            <a:ext cx="2304900" cy="2092200"/>
          </a:xfrm>
          <a:prstGeom prst="rect">
            <a:avLst/>
          </a:prstGeom>
        </p:spPr>
        <p:txBody>
          <a:bodyPr anchorCtr="0" anchor="b" bIns="274300" lIns="182875" spcFirstLastPara="1" rIns="18287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163" name="Google Shape;163;p16"/>
          <p:cNvSpPr txBox="1"/>
          <p:nvPr>
            <p:ph idx="2" type="body"/>
          </p:nvPr>
        </p:nvSpPr>
        <p:spPr>
          <a:xfrm>
            <a:off x="4143075" y="2542773"/>
            <a:ext cx="2304900" cy="2092200"/>
          </a:xfrm>
          <a:prstGeom prst="rect">
            <a:avLst/>
          </a:prstGeom>
        </p:spPr>
        <p:txBody>
          <a:bodyPr anchorCtr="0" anchor="b" bIns="274300" lIns="182875" spcFirstLastPara="1" rIns="18287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164" name="Google Shape;164;p16"/>
          <p:cNvSpPr txBox="1"/>
          <p:nvPr>
            <p:ph idx="3" type="body"/>
          </p:nvPr>
        </p:nvSpPr>
        <p:spPr>
          <a:xfrm>
            <a:off x="6554750" y="2542773"/>
            <a:ext cx="2304900" cy="2092200"/>
          </a:xfrm>
          <a:prstGeom prst="rect">
            <a:avLst/>
          </a:prstGeom>
        </p:spPr>
        <p:txBody>
          <a:bodyPr anchorCtr="0" anchor="b" bIns="274300" lIns="182875" spcFirstLastPara="1" rIns="18287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165" name="Google Shape;165;p16"/>
          <p:cNvSpPr txBox="1"/>
          <p:nvPr>
            <p:ph idx="4" type="subTitle"/>
          </p:nvPr>
        </p:nvSpPr>
        <p:spPr>
          <a:xfrm>
            <a:off x="1731400" y="1463500"/>
            <a:ext cx="1340700" cy="153900"/>
          </a:xfrm>
          <a:prstGeom prst="rect">
            <a:avLst/>
          </a:prstGeom>
        </p:spPr>
        <p:txBody>
          <a:bodyPr anchorCtr="0" anchor="t" bIns="0" lIns="18287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 sz="1000"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Outfit"/>
              <a:buNone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Outfit"/>
              <a:buNone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Outfit"/>
              <a:buNone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Outfit"/>
              <a:buNone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Outfit"/>
              <a:buNone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Outfit"/>
              <a:buNone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Outfit"/>
              <a:buNone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Outfit"/>
              <a:buNone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66" name="Google Shape;166;p16"/>
          <p:cNvSpPr txBox="1"/>
          <p:nvPr>
            <p:ph idx="5" type="subTitle"/>
          </p:nvPr>
        </p:nvSpPr>
        <p:spPr>
          <a:xfrm>
            <a:off x="4143075" y="1463500"/>
            <a:ext cx="1340700" cy="153900"/>
          </a:xfrm>
          <a:prstGeom prst="rect">
            <a:avLst/>
          </a:prstGeom>
        </p:spPr>
        <p:txBody>
          <a:bodyPr anchorCtr="0" anchor="t" bIns="0" lIns="18287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 sz="1000"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Outfit"/>
              <a:buNone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Outfit"/>
              <a:buNone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Outfit"/>
              <a:buNone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Outfit"/>
              <a:buNone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Outfit"/>
              <a:buNone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Outfit"/>
              <a:buNone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Outfit"/>
              <a:buNone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Outfit"/>
              <a:buNone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67" name="Google Shape;167;p16"/>
          <p:cNvSpPr txBox="1"/>
          <p:nvPr>
            <p:ph idx="6" type="subTitle"/>
          </p:nvPr>
        </p:nvSpPr>
        <p:spPr>
          <a:xfrm>
            <a:off x="6554750" y="1463500"/>
            <a:ext cx="1340700" cy="153900"/>
          </a:xfrm>
          <a:prstGeom prst="rect">
            <a:avLst/>
          </a:prstGeom>
        </p:spPr>
        <p:txBody>
          <a:bodyPr anchorCtr="0" anchor="t" bIns="0" lIns="18287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 sz="1000"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Outfit"/>
              <a:buNone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Outfit"/>
              <a:buNone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Outfit"/>
              <a:buNone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Outfit"/>
              <a:buNone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Outfit"/>
              <a:buNone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Outfit"/>
              <a:buNone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Outfit"/>
              <a:buNone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Outfit"/>
              <a:buNone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68" name="Google Shape;168;p16"/>
          <p:cNvSpPr txBox="1"/>
          <p:nvPr>
            <p:ph type="title"/>
          </p:nvPr>
        </p:nvSpPr>
        <p:spPr>
          <a:xfrm>
            <a:off x="1731400" y="1881175"/>
            <a:ext cx="2304900" cy="267600"/>
          </a:xfrm>
          <a:prstGeom prst="rect">
            <a:avLst/>
          </a:prstGeom>
        </p:spPr>
        <p:txBody>
          <a:bodyPr anchorCtr="0" anchor="t" bIns="0" lIns="182875" spcFirstLastPara="1" rIns="182875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/>
        </p:txBody>
      </p:sp>
      <p:sp>
        <p:nvSpPr>
          <p:cNvPr id="169" name="Google Shape;169;p16"/>
          <p:cNvSpPr txBox="1"/>
          <p:nvPr>
            <p:ph idx="7" type="title"/>
          </p:nvPr>
        </p:nvSpPr>
        <p:spPr>
          <a:xfrm>
            <a:off x="4143075" y="1881175"/>
            <a:ext cx="2304900" cy="267600"/>
          </a:xfrm>
          <a:prstGeom prst="rect">
            <a:avLst/>
          </a:prstGeom>
        </p:spPr>
        <p:txBody>
          <a:bodyPr anchorCtr="0" anchor="t" bIns="0" lIns="182875" spcFirstLastPara="1" rIns="182875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/>
        </p:txBody>
      </p:sp>
      <p:sp>
        <p:nvSpPr>
          <p:cNvPr id="170" name="Google Shape;170;p16"/>
          <p:cNvSpPr txBox="1"/>
          <p:nvPr>
            <p:ph idx="8" type="title"/>
          </p:nvPr>
        </p:nvSpPr>
        <p:spPr>
          <a:xfrm>
            <a:off x="6554750" y="1881175"/>
            <a:ext cx="2304900" cy="267600"/>
          </a:xfrm>
          <a:prstGeom prst="rect">
            <a:avLst/>
          </a:prstGeom>
        </p:spPr>
        <p:txBody>
          <a:bodyPr anchorCtr="0" anchor="t" bIns="0" lIns="182875" spcFirstLastPara="1" rIns="182875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/>
        </p:txBody>
      </p:sp>
      <p:sp>
        <p:nvSpPr>
          <p:cNvPr id="171" name="Google Shape;171;p16"/>
          <p:cNvSpPr txBox="1"/>
          <p:nvPr>
            <p:ph idx="9" type="title"/>
          </p:nvPr>
        </p:nvSpPr>
        <p:spPr>
          <a:xfrm>
            <a:off x="284775" y="282900"/>
            <a:ext cx="8574900" cy="1070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9pPr>
          </a:lstStyle>
          <a:p/>
        </p:txBody>
      </p:sp>
      <p:sp>
        <p:nvSpPr>
          <p:cNvPr id="172" name="Google Shape;172;p16"/>
          <p:cNvSpPr txBox="1"/>
          <p:nvPr>
            <p:ph idx="13" type="subTitle"/>
          </p:nvPr>
        </p:nvSpPr>
        <p:spPr>
          <a:xfrm>
            <a:off x="1731400" y="4750800"/>
            <a:ext cx="1340700" cy="10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9pPr>
          </a:lstStyle>
          <a:p/>
        </p:txBody>
      </p:sp>
      <p:sp>
        <p:nvSpPr>
          <p:cNvPr id="173" name="Google Shape;173;p16"/>
          <p:cNvSpPr txBox="1"/>
          <p:nvPr>
            <p:ph idx="14" type="subTitle"/>
          </p:nvPr>
        </p:nvSpPr>
        <p:spPr>
          <a:xfrm>
            <a:off x="7518500" y="4750800"/>
            <a:ext cx="1340700" cy="10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9pPr>
          </a:lstStyle>
          <a:p/>
        </p:txBody>
      </p:sp>
      <p:sp>
        <p:nvSpPr>
          <p:cNvPr id="174" name="Google Shape;174;p1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 - Alt 2">
  <p:cSld name="BLANK_1_1_1_1_1_1_1_1_1_1_1_1_1_1_1_2_1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7"/>
          <p:cNvSpPr txBox="1"/>
          <p:nvPr>
            <p:ph type="title"/>
          </p:nvPr>
        </p:nvSpPr>
        <p:spPr>
          <a:xfrm>
            <a:off x="284775" y="282900"/>
            <a:ext cx="3512100" cy="1116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sp>
        <p:nvSpPr>
          <p:cNvPr id="177" name="Google Shape;177;p17"/>
          <p:cNvSpPr txBox="1"/>
          <p:nvPr>
            <p:ph idx="1" type="body"/>
          </p:nvPr>
        </p:nvSpPr>
        <p:spPr>
          <a:xfrm>
            <a:off x="6795150" y="509451"/>
            <a:ext cx="1944300" cy="835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178" name="Google Shape;178;p17"/>
          <p:cNvSpPr txBox="1"/>
          <p:nvPr>
            <p:ph idx="2" type="title"/>
          </p:nvPr>
        </p:nvSpPr>
        <p:spPr>
          <a:xfrm>
            <a:off x="5494245" y="509451"/>
            <a:ext cx="1149900" cy="706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/>
        </p:txBody>
      </p:sp>
      <p:sp>
        <p:nvSpPr>
          <p:cNvPr id="179" name="Google Shape;179;p17"/>
          <p:cNvSpPr txBox="1"/>
          <p:nvPr>
            <p:ph idx="3" type="body"/>
          </p:nvPr>
        </p:nvSpPr>
        <p:spPr>
          <a:xfrm>
            <a:off x="6795150" y="1596758"/>
            <a:ext cx="1944300" cy="835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180" name="Google Shape;180;p17"/>
          <p:cNvSpPr txBox="1"/>
          <p:nvPr>
            <p:ph idx="4" type="title"/>
          </p:nvPr>
        </p:nvSpPr>
        <p:spPr>
          <a:xfrm>
            <a:off x="5494245" y="1596758"/>
            <a:ext cx="1149900" cy="706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/>
        </p:txBody>
      </p:sp>
      <p:sp>
        <p:nvSpPr>
          <p:cNvPr id="181" name="Google Shape;181;p17"/>
          <p:cNvSpPr txBox="1"/>
          <p:nvPr>
            <p:ph idx="5" type="body"/>
          </p:nvPr>
        </p:nvSpPr>
        <p:spPr>
          <a:xfrm>
            <a:off x="6795150" y="2684065"/>
            <a:ext cx="1944300" cy="835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182" name="Google Shape;182;p17"/>
          <p:cNvSpPr txBox="1"/>
          <p:nvPr>
            <p:ph idx="6" type="title"/>
          </p:nvPr>
        </p:nvSpPr>
        <p:spPr>
          <a:xfrm>
            <a:off x="5494245" y="2684065"/>
            <a:ext cx="1149900" cy="706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/>
        </p:txBody>
      </p:sp>
      <p:sp>
        <p:nvSpPr>
          <p:cNvPr id="183" name="Google Shape;183;p17"/>
          <p:cNvSpPr txBox="1"/>
          <p:nvPr>
            <p:ph idx="7" type="body"/>
          </p:nvPr>
        </p:nvSpPr>
        <p:spPr>
          <a:xfrm>
            <a:off x="6795150" y="3771372"/>
            <a:ext cx="1944300" cy="835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184" name="Google Shape;184;p17"/>
          <p:cNvSpPr txBox="1"/>
          <p:nvPr>
            <p:ph idx="8" type="title"/>
          </p:nvPr>
        </p:nvSpPr>
        <p:spPr>
          <a:xfrm>
            <a:off x="5494245" y="3771372"/>
            <a:ext cx="1149900" cy="706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/>
        </p:txBody>
      </p:sp>
      <p:sp>
        <p:nvSpPr>
          <p:cNvPr id="185" name="Google Shape;185;p17"/>
          <p:cNvSpPr txBox="1"/>
          <p:nvPr>
            <p:ph idx="9" type="subTitle"/>
          </p:nvPr>
        </p:nvSpPr>
        <p:spPr>
          <a:xfrm>
            <a:off x="1731400" y="4750800"/>
            <a:ext cx="1340700" cy="10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9pPr>
          </a:lstStyle>
          <a:p/>
        </p:txBody>
      </p:sp>
      <p:sp>
        <p:nvSpPr>
          <p:cNvPr id="186" name="Google Shape;186;p17"/>
          <p:cNvSpPr txBox="1"/>
          <p:nvPr>
            <p:ph idx="13" type="subTitle"/>
          </p:nvPr>
        </p:nvSpPr>
        <p:spPr>
          <a:xfrm>
            <a:off x="7518500" y="4750800"/>
            <a:ext cx="1340700" cy="10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9pPr>
          </a:lstStyle>
          <a:p/>
        </p:txBody>
      </p:sp>
      <p:sp>
        <p:nvSpPr>
          <p:cNvPr id="187" name="Google Shape;187;p17"/>
          <p:cNvSpPr txBox="1"/>
          <p:nvPr>
            <p:ph idx="14" type="title"/>
          </p:nvPr>
        </p:nvSpPr>
        <p:spPr>
          <a:xfrm>
            <a:off x="4731400" y="509451"/>
            <a:ext cx="481500" cy="304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9pPr>
          </a:lstStyle>
          <a:p/>
        </p:txBody>
      </p:sp>
      <p:sp>
        <p:nvSpPr>
          <p:cNvPr id="188" name="Google Shape;188;p17"/>
          <p:cNvSpPr txBox="1"/>
          <p:nvPr>
            <p:ph idx="15" type="title"/>
          </p:nvPr>
        </p:nvSpPr>
        <p:spPr>
          <a:xfrm>
            <a:off x="4731400" y="1596758"/>
            <a:ext cx="481500" cy="304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9pPr>
          </a:lstStyle>
          <a:p/>
        </p:txBody>
      </p:sp>
      <p:sp>
        <p:nvSpPr>
          <p:cNvPr id="189" name="Google Shape;189;p17"/>
          <p:cNvSpPr txBox="1"/>
          <p:nvPr>
            <p:ph idx="16" type="title"/>
          </p:nvPr>
        </p:nvSpPr>
        <p:spPr>
          <a:xfrm>
            <a:off x="4731400" y="2684065"/>
            <a:ext cx="481500" cy="304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9pPr>
          </a:lstStyle>
          <a:p/>
        </p:txBody>
      </p:sp>
      <p:sp>
        <p:nvSpPr>
          <p:cNvPr id="190" name="Google Shape;190;p17"/>
          <p:cNvSpPr txBox="1"/>
          <p:nvPr>
            <p:ph idx="17" type="title"/>
          </p:nvPr>
        </p:nvSpPr>
        <p:spPr>
          <a:xfrm>
            <a:off x="4731400" y="3771372"/>
            <a:ext cx="481500" cy="304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9pPr>
          </a:lstStyle>
          <a:p/>
        </p:txBody>
      </p:sp>
      <p:sp>
        <p:nvSpPr>
          <p:cNvPr id="191" name="Google Shape;191;p1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 - Alt 4">
  <p:cSld name="CUSTOM_2_1_1"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8"/>
          <p:cNvSpPr txBox="1"/>
          <p:nvPr>
            <p:ph idx="1" type="body"/>
          </p:nvPr>
        </p:nvSpPr>
        <p:spPr>
          <a:xfrm>
            <a:off x="6071873" y="767058"/>
            <a:ext cx="2787300" cy="1608300"/>
          </a:xfrm>
          <a:prstGeom prst="rect">
            <a:avLst/>
          </a:prstGeom>
        </p:spPr>
        <p:txBody>
          <a:bodyPr anchorCtr="0" anchor="t" bIns="182875" lIns="182875" spcFirstLastPara="1" rIns="18287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194" name="Google Shape;194;p18"/>
          <p:cNvSpPr txBox="1"/>
          <p:nvPr>
            <p:ph idx="2" type="body"/>
          </p:nvPr>
        </p:nvSpPr>
        <p:spPr>
          <a:xfrm>
            <a:off x="3178225" y="767058"/>
            <a:ext cx="2787300" cy="1608300"/>
          </a:xfrm>
          <a:prstGeom prst="rect">
            <a:avLst/>
          </a:prstGeom>
        </p:spPr>
        <p:txBody>
          <a:bodyPr anchorCtr="0" anchor="t" bIns="182875" lIns="182875" spcFirstLastPara="1" rIns="18287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●"/>
              <a:defRPr sz="1000">
                <a:solidFill>
                  <a:schemeClr val="lt2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○"/>
              <a:defRPr sz="1000">
                <a:solidFill>
                  <a:schemeClr val="lt2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■"/>
              <a:defRPr sz="1000">
                <a:solidFill>
                  <a:schemeClr val="lt2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●"/>
              <a:defRPr sz="1000">
                <a:solidFill>
                  <a:schemeClr val="lt2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○"/>
              <a:defRPr sz="1000">
                <a:solidFill>
                  <a:schemeClr val="lt2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■"/>
              <a:defRPr sz="1000">
                <a:solidFill>
                  <a:schemeClr val="lt2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●"/>
              <a:defRPr sz="1000">
                <a:solidFill>
                  <a:schemeClr val="lt2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○"/>
              <a:defRPr sz="1000">
                <a:solidFill>
                  <a:schemeClr val="lt2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■"/>
              <a:defRPr sz="1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95" name="Google Shape;195;p18"/>
          <p:cNvSpPr txBox="1"/>
          <p:nvPr>
            <p:ph idx="3" type="body"/>
          </p:nvPr>
        </p:nvSpPr>
        <p:spPr>
          <a:xfrm>
            <a:off x="6071873" y="2993932"/>
            <a:ext cx="2787300" cy="1608300"/>
          </a:xfrm>
          <a:prstGeom prst="rect">
            <a:avLst/>
          </a:prstGeom>
        </p:spPr>
        <p:txBody>
          <a:bodyPr anchorCtr="0" anchor="t" bIns="182875" lIns="182875" spcFirstLastPara="1" rIns="18287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196" name="Google Shape;196;p18"/>
          <p:cNvSpPr txBox="1"/>
          <p:nvPr>
            <p:ph idx="4" type="body"/>
          </p:nvPr>
        </p:nvSpPr>
        <p:spPr>
          <a:xfrm>
            <a:off x="3178225" y="2993932"/>
            <a:ext cx="2787300" cy="1608300"/>
          </a:xfrm>
          <a:prstGeom prst="rect">
            <a:avLst/>
          </a:prstGeom>
        </p:spPr>
        <p:txBody>
          <a:bodyPr anchorCtr="0" anchor="t" bIns="182875" lIns="182875" spcFirstLastPara="1" rIns="18287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197" name="Google Shape;197;p18"/>
          <p:cNvSpPr txBox="1"/>
          <p:nvPr>
            <p:ph type="title"/>
          </p:nvPr>
        </p:nvSpPr>
        <p:spPr>
          <a:xfrm>
            <a:off x="3178383" y="282825"/>
            <a:ext cx="1553400" cy="475800"/>
          </a:xfrm>
          <a:prstGeom prst="rect">
            <a:avLst/>
          </a:prstGeom>
        </p:spPr>
        <p:txBody>
          <a:bodyPr anchorCtr="0" anchor="t" bIns="0" lIns="182875" spcFirstLastPara="1" rIns="0" wrap="square" tIns="18287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2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98" name="Google Shape;198;p18"/>
          <p:cNvSpPr txBox="1"/>
          <p:nvPr>
            <p:ph idx="5" type="title"/>
          </p:nvPr>
        </p:nvSpPr>
        <p:spPr>
          <a:xfrm>
            <a:off x="6072048" y="282825"/>
            <a:ext cx="1553400" cy="475800"/>
          </a:xfrm>
          <a:prstGeom prst="rect">
            <a:avLst/>
          </a:prstGeom>
        </p:spPr>
        <p:txBody>
          <a:bodyPr anchorCtr="0" anchor="t" bIns="0" lIns="182875" spcFirstLastPara="1" rIns="0" wrap="square" tIns="18287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/>
        </p:txBody>
      </p:sp>
      <p:sp>
        <p:nvSpPr>
          <p:cNvPr id="199" name="Google Shape;199;p18"/>
          <p:cNvSpPr txBox="1"/>
          <p:nvPr>
            <p:ph idx="6" type="title"/>
          </p:nvPr>
        </p:nvSpPr>
        <p:spPr>
          <a:xfrm>
            <a:off x="3178383" y="2509698"/>
            <a:ext cx="1553400" cy="475800"/>
          </a:xfrm>
          <a:prstGeom prst="rect">
            <a:avLst/>
          </a:prstGeom>
        </p:spPr>
        <p:txBody>
          <a:bodyPr anchorCtr="0" anchor="t" bIns="0" lIns="182875" spcFirstLastPara="1" rIns="0" wrap="square" tIns="18287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/>
        </p:txBody>
      </p:sp>
      <p:sp>
        <p:nvSpPr>
          <p:cNvPr id="200" name="Google Shape;200;p18"/>
          <p:cNvSpPr txBox="1"/>
          <p:nvPr>
            <p:ph idx="7" type="title"/>
          </p:nvPr>
        </p:nvSpPr>
        <p:spPr>
          <a:xfrm>
            <a:off x="6072048" y="2509698"/>
            <a:ext cx="1553400" cy="475800"/>
          </a:xfrm>
          <a:prstGeom prst="rect">
            <a:avLst/>
          </a:prstGeom>
        </p:spPr>
        <p:txBody>
          <a:bodyPr anchorCtr="0" anchor="t" bIns="0" lIns="182875" spcFirstLastPara="1" rIns="0" wrap="square" tIns="18287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/>
        </p:txBody>
      </p:sp>
      <p:sp>
        <p:nvSpPr>
          <p:cNvPr id="201" name="Google Shape;201;p18"/>
          <p:cNvSpPr txBox="1"/>
          <p:nvPr>
            <p:ph idx="8" type="title"/>
          </p:nvPr>
        </p:nvSpPr>
        <p:spPr>
          <a:xfrm>
            <a:off x="284775" y="282900"/>
            <a:ext cx="2787600" cy="1116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sp>
        <p:nvSpPr>
          <p:cNvPr id="202" name="Google Shape;202;p18"/>
          <p:cNvSpPr txBox="1"/>
          <p:nvPr>
            <p:ph idx="9" type="body"/>
          </p:nvPr>
        </p:nvSpPr>
        <p:spPr>
          <a:xfrm>
            <a:off x="284775" y="3598975"/>
            <a:ext cx="2064000" cy="1036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 b="1"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 b="1"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 b="1"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 b="1"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 b="1"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 b="1"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 b="1"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 b="1"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 b="1" sz="1000"/>
            </a:lvl9pPr>
          </a:lstStyle>
          <a:p/>
        </p:txBody>
      </p:sp>
      <p:sp>
        <p:nvSpPr>
          <p:cNvPr id="203" name="Google Shape;203;p18"/>
          <p:cNvSpPr txBox="1"/>
          <p:nvPr>
            <p:ph idx="13" type="subTitle"/>
          </p:nvPr>
        </p:nvSpPr>
        <p:spPr>
          <a:xfrm>
            <a:off x="1731400" y="4750800"/>
            <a:ext cx="1340700" cy="10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9pPr>
          </a:lstStyle>
          <a:p/>
        </p:txBody>
      </p:sp>
      <p:sp>
        <p:nvSpPr>
          <p:cNvPr id="204" name="Google Shape;204;p18"/>
          <p:cNvSpPr txBox="1"/>
          <p:nvPr>
            <p:ph idx="14" type="subTitle"/>
          </p:nvPr>
        </p:nvSpPr>
        <p:spPr>
          <a:xfrm>
            <a:off x="7518500" y="4750800"/>
            <a:ext cx="1340700" cy="10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9pPr>
          </a:lstStyle>
          <a:p/>
        </p:txBody>
      </p:sp>
      <p:sp>
        <p:nvSpPr>
          <p:cNvPr id="205" name="Google Shape;205;p1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2"/>
                </a:solidFill>
              </a:defRPr>
            </a:lvl1pPr>
            <a:lvl2pPr lvl="1">
              <a:buNone/>
              <a:defRPr>
                <a:solidFill>
                  <a:schemeClr val="lt2"/>
                </a:solidFill>
              </a:defRPr>
            </a:lvl2pPr>
            <a:lvl3pPr lvl="2">
              <a:buNone/>
              <a:defRPr>
                <a:solidFill>
                  <a:schemeClr val="lt2"/>
                </a:solidFill>
              </a:defRPr>
            </a:lvl3pPr>
            <a:lvl4pPr lvl="3">
              <a:buNone/>
              <a:defRPr>
                <a:solidFill>
                  <a:schemeClr val="lt2"/>
                </a:solidFill>
              </a:defRPr>
            </a:lvl4pPr>
            <a:lvl5pPr lvl="4">
              <a:buNone/>
              <a:defRPr>
                <a:solidFill>
                  <a:schemeClr val="lt2"/>
                </a:solidFill>
              </a:defRPr>
            </a:lvl5pPr>
            <a:lvl6pPr lvl="5">
              <a:buNone/>
              <a:defRPr>
                <a:solidFill>
                  <a:schemeClr val="lt2"/>
                </a:solidFill>
              </a:defRPr>
            </a:lvl6pPr>
            <a:lvl7pPr lvl="6">
              <a:buNone/>
              <a:defRPr>
                <a:solidFill>
                  <a:schemeClr val="lt2"/>
                </a:solidFill>
              </a:defRPr>
            </a:lvl7pPr>
            <a:lvl8pPr lvl="7">
              <a:buNone/>
              <a:defRPr>
                <a:solidFill>
                  <a:schemeClr val="lt2"/>
                </a:solidFill>
              </a:defRPr>
            </a:lvl8pPr>
            <a:lvl9pPr lvl="8">
              <a:buNone/>
              <a:defRPr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 - Alt 5">
  <p:cSld name="CUSTOM_6"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9"/>
          <p:cNvSpPr txBox="1"/>
          <p:nvPr>
            <p:ph type="title"/>
          </p:nvPr>
        </p:nvSpPr>
        <p:spPr>
          <a:xfrm>
            <a:off x="7054825" y="1868626"/>
            <a:ext cx="1808700" cy="337800"/>
          </a:xfrm>
          <a:prstGeom prst="rect">
            <a:avLst/>
          </a:prstGeom>
        </p:spPr>
        <p:txBody>
          <a:bodyPr anchorCtr="0" anchor="t" bIns="0" lIns="18287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208" name="Google Shape;208;p19"/>
          <p:cNvSpPr txBox="1"/>
          <p:nvPr>
            <p:ph idx="2" type="title"/>
          </p:nvPr>
        </p:nvSpPr>
        <p:spPr>
          <a:xfrm>
            <a:off x="5249650" y="1868626"/>
            <a:ext cx="1808700" cy="337800"/>
          </a:xfrm>
          <a:prstGeom prst="rect">
            <a:avLst/>
          </a:prstGeom>
        </p:spPr>
        <p:txBody>
          <a:bodyPr anchorCtr="0" anchor="t" bIns="0" lIns="18287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209" name="Google Shape;209;p19"/>
          <p:cNvSpPr txBox="1"/>
          <p:nvPr>
            <p:ph idx="3" type="title"/>
          </p:nvPr>
        </p:nvSpPr>
        <p:spPr>
          <a:xfrm>
            <a:off x="3444475" y="1868626"/>
            <a:ext cx="1808700" cy="337800"/>
          </a:xfrm>
          <a:prstGeom prst="rect">
            <a:avLst/>
          </a:prstGeom>
        </p:spPr>
        <p:txBody>
          <a:bodyPr anchorCtr="0" anchor="t" bIns="0" lIns="18287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210" name="Google Shape;210;p19"/>
          <p:cNvSpPr txBox="1"/>
          <p:nvPr>
            <p:ph idx="4" type="title"/>
          </p:nvPr>
        </p:nvSpPr>
        <p:spPr>
          <a:xfrm>
            <a:off x="1624900" y="1868626"/>
            <a:ext cx="1808700" cy="337800"/>
          </a:xfrm>
          <a:prstGeom prst="rect">
            <a:avLst/>
          </a:prstGeom>
        </p:spPr>
        <p:txBody>
          <a:bodyPr anchorCtr="0" anchor="t" bIns="0" lIns="18287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solidFill>
                  <a:schemeClr val="lt2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solidFill>
                  <a:schemeClr val="lt2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solidFill>
                  <a:schemeClr val="lt2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solidFill>
                  <a:schemeClr val="lt2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solidFill>
                  <a:schemeClr val="lt2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solidFill>
                  <a:schemeClr val="lt2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solidFill>
                  <a:schemeClr val="lt2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solidFill>
                  <a:schemeClr val="lt2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solidFill>
                  <a:schemeClr val="lt2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211" name="Google Shape;211;p19"/>
          <p:cNvSpPr txBox="1"/>
          <p:nvPr>
            <p:ph idx="1" type="body"/>
          </p:nvPr>
        </p:nvSpPr>
        <p:spPr>
          <a:xfrm>
            <a:off x="5249650" y="2206475"/>
            <a:ext cx="1808700" cy="2428500"/>
          </a:xfrm>
          <a:prstGeom prst="rect">
            <a:avLst/>
          </a:prstGeom>
        </p:spPr>
        <p:txBody>
          <a:bodyPr anchorCtr="0" anchor="t" bIns="91425" lIns="155425" spcFirstLastPara="1" rIns="137150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212" name="Google Shape;212;p19"/>
          <p:cNvSpPr txBox="1"/>
          <p:nvPr>
            <p:ph idx="5" type="body"/>
          </p:nvPr>
        </p:nvSpPr>
        <p:spPr>
          <a:xfrm>
            <a:off x="3444475" y="2206475"/>
            <a:ext cx="1808700" cy="2428500"/>
          </a:xfrm>
          <a:prstGeom prst="rect">
            <a:avLst/>
          </a:prstGeom>
        </p:spPr>
        <p:txBody>
          <a:bodyPr anchorCtr="0" anchor="t" bIns="91425" lIns="155425" spcFirstLastPara="1" rIns="137150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213" name="Google Shape;213;p19"/>
          <p:cNvSpPr txBox="1"/>
          <p:nvPr>
            <p:ph idx="6" type="title"/>
          </p:nvPr>
        </p:nvSpPr>
        <p:spPr>
          <a:xfrm>
            <a:off x="1731400" y="282900"/>
            <a:ext cx="7128000" cy="1116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sp>
        <p:nvSpPr>
          <p:cNvPr id="214" name="Google Shape;214;p19"/>
          <p:cNvSpPr txBox="1"/>
          <p:nvPr>
            <p:ph idx="7" type="title"/>
          </p:nvPr>
        </p:nvSpPr>
        <p:spPr>
          <a:xfrm>
            <a:off x="284800" y="2206500"/>
            <a:ext cx="1340100" cy="409500"/>
          </a:xfrm>
          <a:prstGeom prst="rect">
            <a:avLst/>
          </a:prstGeom>
        </p:spPr>
        <p:txBody>
          <a:bodyPr anchorCtr="0" anchor="t" bIns="0" lIns="18287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215" name="Google Shape;215;p19"/>
          <p:cNvSpPr txBox="1"/>
          <p:nvPr>
            <p:ph idx="8" type="title"/>
          </p:nvPr>
        </p:nvSpPr>
        <p:spPr>
          <a:xfrm>
            <a:off x="284800" y="2939825"/>
            <a:ext cx="1340100" cy="409500"/>
          </a:xfrm>
          <a:prstGeom prst="rect">
            <a:avLst/>
          </a:prstGeom>
        </p:spPr>
        <p:txBody>
          <a:bodyPr anchorCtr="0" anchor="t" bIns="0" lIns="18287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216" name="Google Shape;216;p19"/>
          <p:cNvSpPr txBox="1"/>
          <p:nvPr>
            <p:ph idx="9" type="subTitle"/>
          </p:nvPr>
        </p:nvSpPr>
        <p:spPr>
          <a:xfrm>
            <a:off x="284798" y="282900"/>
            <a:ext cx="1207200" cy="368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/>
            </a:lvl1pPr>
            <a:lvl2pPr lvl="1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217" name="Google Shape;217;p19"/>
          <p:cNvSpPr txBox="1"/>
          <p:nvPr>
            <p:ph idx="13" type="title"/>
          </p:nvPr>
        </p:nvSpPr>
        <p:spPr>
          <a:xfrm>
            <a:off x="284800" y="3825550"/>
            <a:ext cx="1340100" cy="409500"/>
          </a:xfrm>
          <a:prstGeom prst="rect">
            <a:avLst/>
          </a:prstGeom>
        </p:spPr>
        <p:txBody>
          <a:bodyPr anchorCtr="0" anchor="t" bIns="0" lIns="18287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218" name="Google Shape;218;p19"/>
          <p:cNvSpPr txBox="1"/>
          <p:nvPr>
            <p:ph idx="14" type="subTitle"/>
          </p:nvPr>
        </p:nvSpPr>
        <p:spPr>
          <a:xfrm>
            <a:off x="1731400" y="4750800"/>
            <a:ext cx="1340700" cy="10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9pPr>
          </a:lstStyle>
          <a:p/>
        </p:txBody>
      </p:sp>
      <p:sp>
        <p:nvSpPr>
          <p:cNvPr id="219" name="Google Shape;219;p19"/>
          <p:cNvSpPr txBox="1"/>
          <p:nvPr>
            <p:ph idx="15" type="body"/>
          </p:nvPr>
        </p:nvSpPr>
        <p:spPr>
          <a:xfrm>
            <a:off x="1624900" y="2206475"/>
            <a:ext cx="1808700" cy="2428500"/>
          </a:xfrm>
          <a:prstGeom prst="rect">
            <a:avLst/>
          </a:prstGeom>
        </p:spPr>
        <p:txBody>
          <a:bodyPr anchorCtr="0" anchor="t" bIns="91425" lIns="155425" spcFirstLastPara="1" rIns="137150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●"/>
              <a:defRPr sz="1000">
                <a:solidFill>
                  <a:schemeClr val="lt2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○"/>
              <a:defRPr sz="1000">
                <a:solidFill>
                  <a:schemeClr val="lt2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■"/>
              <a:defRPr sz="1000">
                <a:solidFill>
                  <a:schemeClr val="lt2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●"/>
              <a:defRPr sz="1000">
                <a:solidFill>
                  <a:schemeClr val="lt2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○"/>
              <a:defRPr sz="1000">
                <a:solidFill>
                  <a:schemeClr val="lt2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■"/>
              <a:defRPr sz="1000">
                <a:solidFill>
                  <a:schemeClr val="lt2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●"/>
              <a:defRPr sz="1000">
                <a:solidFill>
                  <a:schemeClr val="lt2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○"/>
              <a:defRPr sz="1000">
                <a:solidFill>
                  <a:schemeClr val="lt2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■"/>
              <a:defRPr sz="1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20" name="Google Shape;220;p19"/>
          <p:cNvSpPr txBox="1"/>
          <p:nvPr>
            <p:ph idx="16" type="body"/>
          </p:nvPr>
        </p:nvSpPr>
        <p:spPr>
          <a:xfrm>
            <a:off x="7054825" y="2206475"/>
            <a:ext cx="1808700" cy="2428500"/>
          </a:xfrm>
          <a:prstGeom prst="rect">
            <a:avLst/>
          </a:prstGeom>
        </p:spPr>
        <p:txBody>
          <a:bodyPr anchorCtr="0" anchor="t" bIns="91425" lIns="155425" spcFirstLastPara="1" rIns="137150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221" name="Google Shape;221;p19"/>
          <p:cNvSpPr txBox="1"/>
          <p:nvPr>
            <p:ph idx="17" type="subTitle"/>
          </p:nvPr>
        </p:nvSpPr>
        <p:spPr>
          <a:xfrm>
            <a:off x="7518500" y="4750800"/>
            <a:ext cx="1340700" cy="10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9pPr>
          </a:lstStyle>
          <a:p/>
        </p:txBody>
      </p:sp>
      <p:sp>
        <p:nvSpPr>
          <p:cNvPr id="222" name="Google Shape;222;p1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 - Alt 6">
  <p:cSld name="CUSTOM_9"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0"/>
          <p:cNvSpPr txBox="1"/>
          <p:nvPr>
            <p:ph idx="1" type="body"/>
          </p:nvPr>
        </p:nvSpPr>
        <p:spPr>
          <a:xfrm>
            <a:off x="6795150" y="3532980"/>
            <a:ext cx="2064000" cy="1101900"/>
          </a:xfrm>
          <a:prstGeom prst="rect">
            <a:avLst/>
          </a:prstGeom>
        </p:spPr>
        <p:txBody>
          <a:bodyPr anchorCtr="0" anchor="b" bIns="182875" lIns="182875" spcFirstLastPara="1" rIns="18287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●"/>
              <a:defRPr sz="1000">
                <a:solidFill>
                  <a:schemeClr val="lt2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○"/>
              <a:defRPr sz="1000">
                <a:solidFill>
                  <a:schemeClr val="lt2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■"/>
              <a:defRPr sz="1000">
                <a:solidFill>
                  <a:schemeClr val="lt2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●"/>
              <a:defRPr sz="1000">
                <a:solidFill>
                  <a:schemeClr val="lt2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○"/>
              <a:defRPr sz="1000">
                <a:solidFill>
                  <a:schemeClr val="lt2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■"/>
              <a:defRPr sz="1000">
                <a:solidFill>
                  <a:schemeClr val="lt2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●"/>
              <a:defRPr sz="1000">
                <a:solidFill>
                  <a:schemeClr val="lt2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○"/>
              <a:defRPr sz="1000">
                <a:solidFill>
                  <a:schemeClr val="lt2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■"/>
              <a:defRPr sz="1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25" name="Google Shape;225;p20"/>
          <p:cNvSpPr txBox="1"/>
          <p:nvPr>
            <p:ph type="title"/>
          </p:nvPr>
        </p:nvSpPr>
        <p:spPr>
          <a:xfrm>
            <a:off x="6795150" y="2623350"/>
            <a:ext cx="2064000" cy="464700"/>
          </a:xfrm>
          <a:prstGeom prst="rect">
            <a:avLst/>
          </a:prstGeom>
        </p:spPr>
        <p:txBody>
          <a:bodyPr anchorCtr="0" anchor="t" bIns="0" lIns="164575" spcFirstLastPara="1" rIns="91425" wrap="square" tIns="16457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2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chemeClr val="lt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chemeClr val="lt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chemeClr val="lt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chemeClr val="lt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chemeClr val="lt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chemeClr val="lt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chemeClr val="lt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26" name="Google Shape;226;p20"/>
          <p:cNvSpPr txBox="1"/>
          <p:nvPr>
            <p:ph idx="2" type="body"/>
          </p:nvPr>
        </p:nvSpPr>
        <p:spPr>
          <a:xfrm>
            <a:off x="3901625" y="3532980"/>
            <a:ext cx="2064000" cy="1101900"/>
          </a:xfrm>
          <a:prstGeom prst="rect">
            <a:avLst/>
          </a:prstGeom>
        </p:spPr>
        <p:txBody>
          <a:bodyPr anchorCtr="0" anchor="b" bIns="182875" lIns="182875" spcFirstLastPara="1" rIns="18287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227" name="Google Shape;227;p20"/>
          <p:cNvSpPr txBox="1"/>
          <p:nvPr>
            <p:ph idx="3" type="body"/>
          </p:nvPr>
        </p:nvSpPr>
        <p:spPr>
          <a:xfrm>
            <a:off x="1731400" y="3532980"/>
            <a:ext cx="2064000" cy="1101900"/>
          </a:xfrm>
          <a:prstGeom prst="rect">
            <a:avLst/>
          </a:prstGeom>
        </p:spPr>
        <p:txBody>
          <a:bodyPr anchorCtr="0" anchor="b" bIns="182875" lIns="182875" spcFirstLastPara="1" rIns="18287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228" name="Google Shape;228;p20"/>
          <p:cNvSpPr txBox="1"/>
          <p:nvPr>
            <p:ph idx="4" type="title"/>
          </p:nvPr>
        </p:nvSpPr>
        <p:spPr>
          <a:xfrm>
            <a:off x="3901625" y="2623350"/>
            <a:ext cx="2064000" cy="464700"/>
          </a:xfrm>
          <a:prstGeom prst="rect">
            <a:avLst/>
          </a:prstGeom>
        </p:spPr>
        <p:txBody>
          <a:bodyPr anchorCtr="0" anchor="t" bIns="0" lIns="164575" spcFirstLastPara="1" rIns="91425" wrap="square" tIns="16457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/>
            </a:lvl9pPr>
          </a:lstStyle>
          <a:p/>
        </p:txBody>
      </p:sp>
      <p:sp>
        <p:nvSpPr>
          <p:cNvPr id="229" name="Google Shape;229;p20"/>
          <p:cNvSpPr txBox="1"/>
          <p:nvPr>
            <p:ph idx="5" type="title"/>
          </p:nvPr>
        </p:nvSpPr>
        <p:spPr>
          <a:xfrm>
            <a:off x="1731400" y="2623350"/>
            <a:ext cx="2064000" cy="464700"/>
          </a:xfrm>
          <a:prstGeom prst="rect">
            <a:avLst/>
          </a:prstGeom>
        </p:spPr>
        <p:txBody>
          <a:bodyPr anchorCtr="0" anchor="t" bIns="0" lIns="164575" spcFirstLastPara="1" rIns="91425" wrap="square" tIns="16457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/>
            </a:lvl9pPr>
          </a:lstStyle>
          <a:p/>
        </p:txBody>
      </p:sp>
      <p:sp>
        <p:nvSpPr>
          <p:cNvPr id="230" name="Google Shape;230;p20"/>
          <p:cNvSpPr/>
          <p:nvPr/>
        </p:nvSpPr>
        <p:spPr>
          <a:xfrm flipH="1">
            <a:off x="4625100" y="282925"/>
            <a:ext cx="3510900" cy="2234100"/>
          </a:xfrm>
          <a:prstGeom prst="round2DiagRect">
            <a:avLst>
              <a:gd fmla="val 13968" name="adj1"/>
              <a:gd fmla="val 0" name="adj2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231" name="Google Shape;231;p20"/>
          <p:cNvSpPr txBox="1"/>
          <p:nvPr>
            <p:ph idx="6" type="subTitle"/>
          </p:nvPr>
        </p:nvSpPr>
        <p:spPr>
          <a:xfrm>
            <a:off x="284798" y="282900"/>
            <a:ext cx="1207200" cy="368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/>
            </a:lvl1pPr>
            <a:lvl2pPr lvl="1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232" name="Google Shape;232;p20"/>
          <p:cNvSpPr/>
          <p:nvPr>
            <p:ph idx="7" type="pic"/>
          </p:nvPr>
        </p:nvSpPr>
        <p:spPr>
          <a:xfrm>
            <a:off x="2561025" y="389125"/>
            <a:ext cx="1957500" cy="2025300"/>
          </a:xfrm>
          <a:prstGeom prst="roundRect">
            <a:avLst>
              <a:gd fmla="val 7835" name="adj"/>
            </a:avLst>
          </a:prstGeom>
          <a:noFill/>
          <a:ln>
            <a:noFill/>
          </a:ln>
        </p:spPr>
      </p:sp>
      <p:sp>
        <p:nvSpPr>
          <p:cNvPr id="233" name="Google Shape;233;p20"/>
          <p:cNvSpPr txBox="1"/>
          <p:nvPr>
            <p:ph idx="8" type="subTitle"/>
          </p:nvPr>
        </p:nvSpPr>
        <p:spPr>
          <a:xfrm>
            <a:off x="1731400" y="4750800"/>
            <a:ext cx="1340700" cy="10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9pPr>
          </a:lstStyle>
          <a:p/>
        </p:txBody>
      </p:sp>
      <p:sp>
        <p:nvSpPr>
          <p:cNvPr id="234" name="Google Shape;234;p20"/>
          <p:cNvSpPr txBox="1"/>
          <p:nvPr>
            <p:ph idx="9" type="subTitle"/>
          </p:nvPr>
        </p:nvSpPr>
        <p:spPr>
          <a:xfrm>
            <a:off x="7518500" y="4750800"/>
            <a:ext cx="1340700" cy="10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9pPr>
          </a:lstStyle>
          <a:p/>
        </p:txBody>
      </p:sp>
      <p:sp>
        <p:nvSpPr>
          <p:cNvPr id="235" name="Google Shape;235;p2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- Alt 1">
  <p:cSld name="BLANK_1_1_1_1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 txBox="1"/>
          <p:nvPr>
            <p:ph type="title"/>
          </p:nvPr>
        </p:nvSpPr>
        <p:spPr>
          <a:xfrm>
            <a:off x="1731400" y="282900"/>
            <a:ext cx="7128000" cy="1116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sp>
        <p:nvSpPr>
          <p:cNvPr id="20" name="Google Shape;20;p3"/>
          <p:cNvSpPr txBox="1"/>
          <p:nvPr>
            <p:ph idx="1" type="subTitle"/>
          </p:nvPr>
        </p:nvSpPr>
        <p:spPr>
          <a:xfrm>
            <a:off x="284798" y="282900"/>
            <a:ext cx="1207200" cy="368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21" name="Google Shape;21;p3"/>
          <p:cNvSpPr txBox="1"/>
          <p:nvPr>
            <p:ph idx="2" type="subTitle"/>
          </p:nvPr>
        </p:nvSpPr>
        <p:spPr>
          <a:xfrm>
            <a:off x="1731400" y="4750800"/>
            <a:ext cx="1340700" cy="10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9pPr>
          </a:lstStyle>
          <a:p/>
        </p:txBody>
      </p:sp>
      <p:sp>
        <p:nvSpPr>
          <p:cNvPr id="22" name="Google Shape;22;p3"/>
          <p:cNvSpPr txBox="1"/>
          <p:nvPr>
            <p:ph idx="3" type="subTitle"/>
          </p:nvPr>
        </p:nvSpPr>
        <p:spPr>
          <a:xfrm>
            <a:off x="7518500" y="4750800"/>
            <a:ext cx="1340700" cy="10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9pPr>
          </a:lstStyle>
          <a:p/>
        </p:txBody>
      </p:sp>
      <p:sp>
        <p:nvSpPr>
          <p:cNvPr id="23" name="Google Shape;23;p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x big ideas">
  <p:cSld name="CUSTOM_7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1"/>
          <p:cNvSpPr txBox="1"/>
          <p:nvPr>
            <p:ph idx="1" type="body"/>
          </p:nvPr>
        </p:nvSpPr>
        <p:spPr>
          <a:xfrm>
            <a:off x="284775" y="1727100"/>
            <a:ext cx="2787300" cy="1677900"/>
          </a:xfrm>
          <a:prstGeom prst="rect">
            <a:avLst/>
          </a:prstGeom>
        </p:spPr>
        <p:txBody>
          <a:bodyPr anchorCtr="0" anchor="b" bIns="182875" lIns="164575" spcFirstLastPara="1" rIns="182875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38" name="Google Shape;238;p21"/>
          <p:cNvSpPr txBox="1"/>
          <p:nvPr>
            <p:ph type="title"/>
          </p:nvPr>
        </p:nvSpPr>
        <p:spPr>
          <a:xfrm>
            <a:off x="284775" y="282900"/>
            <a:ext cx="3512100" cy="9963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sp>
        <p:nvSpPr>
          <p:cNvPr id="239" name="Google Shape;239;p21"/>
          <p:cNvSpPr txBox="1"/>
          <p:nvPr>
            <p:ph idx="2" type="title"/>
          </p:nvPr>
        </p:nvSpPr>
        <p:spPr>
          <a:xfrm>
            <a:off x="3178325" y="1279200"/>
            <a:ext cx="2787300" cy="409500"/>
          </a:xfrm>
          <a:prstGeom prst="rect">
            <a:avLst/>
          </a:prstGeom>
        </p:spPr>
        <p:txBody>
          <a:bodyPr anchorCtr="0" anchor="t" bIns="0" lIns="164575" spcFirstLastPara="1" rIns="91425" wrap="square" tIns="16457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chemeClr val="lt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chemeClr val="lt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chemeClr val="lt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chemeClr val="lt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chemeClr val="lt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chemeClr val="lt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chemeClr val="lt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40" name="Google Shape;240;p21"/>
          <p:cNvSpPr txBox="1"/>
          <p:nvPr>
            <p:ph idx="3" type="title"/>
          </p:nvPr>
        </p:nvSpPr>
        <p:spPr>
          <a:xfrm>
            <a:off x="3178325" y="3007800"/>
            <a:ext cx="2787300" cy="409500"/>
          </a:xfrm>
          <a:prstGeom prst="rect">
            <a:avLst/>
          </a:prstGeom>
        </p:spPr>
        <p:txBody>
          <a:bodyPr anchorCtr="0" anchor="t" bIns="0" lIns="164575" spcFirstLastPara="1" rIns="91425" wrap="square" tIns="16457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/>
            </a:lvl9pPr>
          </a:lstStyle>
          <a:p/>
        </p:txBody>
      </p:sp>
      <p:sp>
        <p:nvSpPr>
          <p:cNvPr id="241" name="Google Shape;241;p21"/>
          <p:cNvSpPr txBox="1"/>
          <p:nvPr>
            <p:ph idx="4" type="title"/>
          </p:nvPr>
        </p:nvSpPr>
        <p:spPr>
          <a:xfrm>
            <a:off x="6071875" y="1279200"/>
            <a:ext cx="2787300" cy="409500"/>
          </a:xfrm>
          <a:prstGeom prst="rect">
            <a:avLst/>
          </a:prstGeom>
        </p:spPr>
        <p:txBody>
          <a:bodyPr anchorCtr="0" anchor="t" bIns="0" lIns="164575" spcFirstLastPara="1" rIns="91425" wrap="square" tIns="16457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chemeClr val="lt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chemeClr val="lt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chemeClr val="lt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chemeClr val="lt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chemeClr val="lt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chemeClr val="lt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chemeClr val="lt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42" name="Google Shape;242;p21"/>
          <p:cNvSpPr txBox="1"/>
          <p:nvPr>
            <p:ph idx="5" type="title"/>
          </p:nvPr>
        </p:nvSpPr>
        <p:spPr>
          <a:xfrm>
            <a:off x="6071875" y="3007800"/>
            <a:ext cx="2787300" cy="409500"/>
          </a:xfrm>
          <a:prstGeom prst="rect">
            <a:avLst/>
          </a:prstGeom>
        </p:spPr>
        <p:txBody>
          <a:bodyPr anchorCtr="0" anchor="t" bIns="0" lIns="164575" spcFirstLastPara="1" rIns="91425" wrap="square" tIns="16457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chemeClr val="lt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chemeClr val="lt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chemeClr val="lt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chemeClr val="lt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chemeClr val="lt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chemeClr val="lt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chemeClr val="lt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43" name="Google Shape;243;p21"/>
          <p:cNvSpPr txBox="1"/>
          <p:nvPr>
            <p:ph idx="6" type="title"/>
          </p:nvPr>
        </p:nvSpPr>
        <p:spPr>
          <a:xfrm>
            <a:off x="284775" y="3511650"/>
            <a:ext cx="2787300" cy="409500"/>
          </a:xfrm>
          <a:prstGeom prst="rect">
            <a:avLst/>
          </a:prstGeom>
        </p:spPr>
        <p:txBody>
          <a:bodyPr anchorCtr="0" anchor="t" bIns="0" lIns="164575" spcFirstLastPara="1" rIns="91425" wrap="square" tIns="16457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/>
            </a:lvl9pPr>
          </a:lstStyle>
          <a:p/>
        </p:txBody>
      </p:sp>
      <p:sp>
        <p:nvSpPr>
          <p:cNvPr id="244" name="Google Shape;244;p21"/>
          <p:cNvSpPr txBox="1"/>
          <p:nvPr>
            <p:ph idx="7" type="subTitle"/>
          </p:nvPr>
        </p:nvSpPr>
        <p:spPr>
          <a:xfrm>
            <a:off x="1731400" y="4750800"/>
            <a:ext cx="1340700" cy="10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9pPr>
          </a:lstStyle>
          <a:p/>
        </p:txBody>
      </p:sp>
      <p:sp>
        <p:nvSpPr>
          <p:cNvPr id="245" name="Google Shape;245;p21"/>
          <p:cNvSpPr txBox="1"/>
          <p:nvPr>
            <p:ph idx="8" type="subTitle"/>
          </p:nvPr>
        </p:nvSpPr>
        <p:spPr>
          <a:xfrm>
            <a:off x="7518500" y="4750800"/>
            <a:ext cx="1340700" cy="10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9pPr>
          </a:lstStyle>
          <a:p/>
        </p:txBody>
      </p:sp>
      <p:sp>
        <p:nvSpPr>
          <p:cNvPr id="246" name="Google Shape;246;p2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x big ideas - Alt 1">
  <p:cSld name="CUSTOM_8"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2"/>
          <p:cNvSpPr txBox="1"/>
          <p:nvPr>
            <p:ph idx="1" type="body"/>
          </p:nvPr>
        </p:nvSpPr>
        <p:spPr>
          <a:xfrm>
            <a:off x="1731400" y="1357250"/>
            <a:ext cx="2064000" cy="1677900"/>
          </a:xfrm>
          <a:prstGeom prst="rect">
            <a:avLst/>
          </a:prstGeom>
        </p:spPr>
        <p:txBody>
          <a:bodyPr anchorCtr="0" anchor="b" bIns="182875" lIns="164575" spcFirstLastPara="1" rIns="182875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49" name="Google Shape;249;p22"/>
          <p:cNvSpPr txBox="1"/>
          <p:nvPr>
            <p:ph idx="2" type="subTitle"/>
          </p:nvPr>
        </p:nvSpPr>
        <p:spPr>
          <a:xfrm>
            <a:off x="284798" y="282900"/>
            <a:ext cx="1207200" cy="368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250" name="Google Shape;250;p22"/>
          <p:cNvSpPr txBox="1"/>
          <p:nvPr>
            <p:ph type="title"/>
          </p:nvPr>
        </p:nvSpPr>
        <p:spPr>
          <a:xfrm>
            <a:off x="3901625" y="389475"/>
            <a:ext cx="2787300" cy="409500"/>
          </a:xfrm>
          <a:prstGeom prst="rect">
            <a:avLst/>
          </a:prstGeom>
        </p:spPr>
        <p:txBody>
          <a:bodyPr anchorCtr="0" anchor="t" bIns="0" lIns="164575" spcFirstLastPara="1" rIns="91425" wrap="square" tIns="16457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chemeClr val="lt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chemeClr val="lt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chemeClr val="lt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chemeClr val="lt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chemeClr val="lt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chemeClr val="lt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chemeClr val="lt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51" name="Google Shape;251;p22"/>
          <p:cNvSpPr txBox="1"/>
          <p:nvPr>
            <p:ph idx="3" type="title"/>
          </p:nvPr>
        </p:nvSpPr>
        <p:spPr>
          <a:xfrm>
            <a:off x="3901625" y="2625650"/>
            <a:ext cx="3510600" cy="409500"/>
          </a:xfrm>
          <a:prstGeom prst="rect">
            <a:avLst/>
          </a:prstGeom>
        </p:spPr>
        <p:txBody>
          <a:bodyPr anchorCtr="0" anchor="t" bIns="0" lIns="164575" spcFirstLastPara="1" rIns="91425" wrap="square" tIns="16457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chemeClr val="lt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chemeClr val="lt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chemeClr val="lt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chemeClr val="lt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chemeClr val="lt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chemeClr val="lt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chemeClr val="lt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52" name="Google Shape;252;p22"/>
          <p:cNvSpPr txBox="1"/>
          <p:nvPr>
            <p:ph idx="4" type="title"/>
          </p:nvPr>
        </p:nvSpPr>
        <p:spPr>
          <a:xfrm>
            <a:off x="1731400" y="3144025"/>
            <a:ext cx="2064000" cy="409500"/>
          </a:xfrm>
          <a:prstGeom prst="rect">
            <a:avLst/>
          </a:prstGeom>
        </p:spPr>
        <p:txBody>
          <a:bodyPr anchorCtr="0" anchor="t" bIns="0" lIns="164575" spcFirstLastPara="1" rIns="91425" wrap="square" tIns="16457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chemeClr val="lt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chemeClr val="lt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chemeClr val="lt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chemeClr val="lt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chemeClr val="lt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chemeClr val="lt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chemeClr val="lt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53" name="Google Shape;253;p22"/>
          <p:cNvSpPr txBox="1"/>
          <p:nvPr>
            <p:ph idx="5" type="title"/>
          </p:nvPr>
        </p:nvSpPr>
        <p:spPr>
          <a:xfrm>
            <a:off x="6795150" y="389475"/>
            <a:ext cx="2064000" cy="409500"/>
          </a:xfrm>
          <a:prstGeom prst="rect">
            <a:avLst/>
          </a:prstGeom>
        </p:spPr>
        <p:txBody>
          <a:bodyPr anchorCtr="0" anchor="t" bIns="0" lIns="164575" spcFirstLastPara="1" rIns="91425" wrap="square" tIns="16457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chemeClr val="lt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chemeClr val="lt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chemeClr val="lt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chemeClr val="lt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chemeClr val="lt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chemeClr val="lt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chemeClr val="lt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54" name="Google Shape;254;p22"/>
          <p:cNvSpPr txBox="1"/>
          <p:nvPr>
            <p:ph idx="6" type="title"/>
          </p:nvPr>
        </p:nvSpPr>
        <p:spPr>
          <a:xfrm>
            <a:off x="7518450" y="2625650"/>
            <a:ext cx="1340700" cy="409500"/>
          </a:xfrm>
          <a:prstGeom prst="rect">
            <a:avLst/>
          </a:prstGeom>
        </p:spPr>
        <p:txBody>
          <a:bodyPr anchorCtr="0" anchor="t" bIns="0" lIns="164575" spcFirstLastPara="1" rIns="91425" wrap="square" tIns="16457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2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chemeClr val="lt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chemeClr val="lt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chemeClr val="lt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chemeClr val="lt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chemeClr val="lt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chemeClr val="lt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chemeClr val="lt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55" name="Google Shape;255;p22"/>
          <p:cNvSpPr txBox="1"/>
          <p:nvPr>
            <p:ph idx="7" type="subTitle"/>
          </p:nvPr>
        </p:nvSpPr>
        <p:spPr>
          <a:xfrm>
            <a:off x="1731400" y="4750800"/>
            <a:ext cx="1340700" cy="10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9pPr>
          </a:lstStyle>
          <a:p/>
        </p:txBody>
      </p:sp>
      <p:sp>
        <p:nvSpPr>
          <p:cNvPr id="256" name="Google Shape;256;p22"/>
          <p:cNvSpPr txBox="1"/>
          <p:nvPr>
            <p:ph idx="8" type="subTitle"/>
          </p:nvPr>
        </p:nvSpPr>
        <p:spPr>
          <a:xfrm>
            <a:off x="7518500" y="4750800"/>
            <a:ext cx="1340700" cy="10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9pPr>
          </a:lstStyle>
          <a:p/>
        </p:txBody>
      </p:sp>
      <p:sp>
        <p:nvSpPr>
          <p:cNvPr id="257" name="Google Shape;257;p2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 - Alt 2">
  <p:cSld name="BLANK_1_1_1_1_1_1_1_1_1_1_1_1_1_1_1_1_1_3"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3"/>
          <p:cNvSpPr txBox="1"/>
          <p:nvPr>
            <p:ph idx="1" type="body"/>
          </p:nvPr>
        </p:nvSpPr>
        <p:spPr>
          <a:xfrm>
            <a:off x="1883800" y="2695375"/>
            <a:ext cx="1564500" cy="1273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/>
        </p:txBody>
      </p:sp>
      <p:sp>
        <p:nvSpPr>
          <p:cNvPr id="260" name="Google Shape;260;p23"/>
          <p:cNvSpPr txBox="1"/>
          <p:nvPr>
            <p:ph idx="2" type="body"/>
          </p:nvPr>
        </p:nvSpPr>
        <p:spPr>
          <a:xfrm>
            <a:off x="3571625" y="2695375"/>
            <a:ext cx="1564500" cy="12735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/>
        </p:txBody>
      </p:sp>
      <p:sp>
        <p:nvSpPr>
          <p:cNvPr id="261" name="Google Shape;261;p23"/>
          <p:cNvSpPr txBox="1"/>
          <p:nvPr>
            <p:ph idx="3" type="body"/>
          </p:nvPr>
        </p:nvSpPr>
        <p:spPr>
          <a:xfrm>
            <a:off x="5500650" y="2695375"/>
            <a:ext cx="1564500" cy="1273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/>
        </p:txBody>
      </p:sp>
      <p:sp>
        <p:nvSpPr>
          <p:cNvPr id="262" name="Google Shape;262;p23"/>
          <p:cNvSpPr txBox="1"/>
          <p:nvPr>
            <p:ph idx="4" type="body"/>
          </p:nvPr>
        </p:nvSpPr>
        <p:spPr>
          <a:xfrm>
            <a:off x="7188475" y="2695375"/>
            <a:ext cx="1564500" cy="12735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/>
        </p:txBody>
      </p:sp>
      <p:sp>
        <p:nvSpPr>
          <p:cNvPr id="263" name="Google Shape;263;p23"/>
          <p:cNvSpPr txBox="1"/>
          <p:nvPr>
            <p:ph idx="5" type="subTitle"/>
          </p:nvPr>
        </p:nvSpPr>
        <p:spPr>
          <a:xfrm>
            <a:off x="1883800" y="2406325"/>
            <a:ext cx="3207300" cy="169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utfit"/>
              <a:buNone/>
              <a:defRPr>
                <a:latin typeface="Outfit"/>
                <a:ea typeface="Outfit"/>
                <a:cs typeface="Outfit"/>
                <a:sym typeface="Outfit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utfit"/>
              <a:buNone/>
              <a:defRPr>
                <a:latin typeface="Outfit"/>
                <a:ea typeface="Outfit"/>
                <a:cs typeface="Outfit"/>
                <a:sym typeface="Outfit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utfit"/>
              <a:buNone/>
              <a:defRPr>
                <a:latin typeface="Outfit"/>
                <a:ea typeface="Outfit"/>
                <a:cs typeface="Outfit"/>
                <a:sym typeface="Outfit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utfit"/>
              <a:buNone/>
              <a:defRPr>
                <a:latin typeface="Outfit"/>
                <a:ea typeface="Outfit"/>
                <a:cs typeface="Outfit"/>
                <a:sym typeface="Outfit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utfit"/>
              <a:buNone/>
              <a:defRPr>
                <a:latin typeface="Outfit"/>
                <a:ea typeface="Outfit"/>
                <a:cs typeface="Outfit"/>
                <a:sym typeface="Outfit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utfit"/>
              <a:buNone/>
              <a:defRPr>
                <a:latin typeface="Outfit"/>
                <a:ea typeface="Outfit"/>
                <a:cs typeface="Outfit"/>
                <a:sym typeface="Outfit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utfit"/>
              <a:buNone/>
              <a:defRPr>
                <a:latin typeface="Outfit"/>
                <a:ea typeface="Outfit"/>
                <a:cs typeface="Outfit"/>
                <a:sym typeface="Outfit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utfit"/>
              <a:buNone/>
              <a:defRPr>
                <a:latin typeface="Outfit"/>
                <a:ea typeface="Outfit"/>
                <a:cs typeface="Outfit"/>
                <a:sym typeface="Outfit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utfit"/>
              <a:buNone/>
              <a:defRPr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264" name="Google Shape;264;p23"/>
          <p:cNvSpPr/>
          <p:nvPr>
            <p:ph idx="6" type="pic"/>
          </p:nvPr>
        </p:nvSpPr>
        <p:spPr>
          <a:xfrm>
            <a:off x="1731400" y="967275"/>
            <a:ext cx="2064000" cy="1273500"/>
          </a:xfrm>
          <a:prstGeom prst="round2DiagRect">
            <a:avLst>
              <a:gd fmla="val 0" name="adj1"/>
              <a:gd fmla="val 16572" name="adj2"/>
            </a:avLst>
          </a:prstGeom>
          <a:noFill/>
          <a:ln>
            <a:noFill/>
          </a:ln>
        </p:spPr>
      </p:sp>
      <p:sp>
        <p:nvSpPr>
          <p:cNvPr id="265" name="Google Shape;265;p23"/>
          <p:cNvSpPr/>
          <p:nvPr>
            <p:ph idx="7" type="pic"/>
          </p:nvPr>
        </p:nvSpPr>
        <p:spPr>
          <a:xfrm>
            <a:off x="5348325" y="967275"/>
            <a:ext cx="2064000" cy="1273500"/>
          </a:xfrm>
          <a:prstGeom prst="round2DiagRect">
            <a:avLst>
              <a:gd fmla="val 0" name="adj1"/>
              <a:gd fmla="val 16572" name="adj2"/>
            </a:avLst>
          </a:prstGeom>
          <a:noFill/>
          <a:ln>
            <a:noFill/>
          </a:ln>
        </p:spPr>
      </p:sp>
      <p:sp>
        <p:nvSpPr>
          <p:cNvPr id="266" name="Google Shape;266;p23"/>
          <p:cNvSpPr txBox="1"/>
          <p:nvPr>
            <p:ph idx="8" type="subTitle"/>
          </p:nvPr>
        </p:nvSpPr>
        <p:spPr>
          <a:xfrm>
            <a:off x="5500650" y="2406325"/>
            <a:ext cx="3207300" cy="169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Outfit"/>
              <a:buNone/>
              <a:defRPr>
                <a:latin typeface="Outfit"/>
                <a:ea typeface="Outfit"/>
                <a:cs typeface="Outfit"/>
                <a:sym typeface="Outfit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utfit"/>
              <a:buNone/>
              <a:defRPr>
                <a:latin typeface="Outfit"/>
                <a:ea typeface="Outfit"/>
                <a:cs typeface="Outfit"/>
                <a:sym typeface="Outfit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utfit"/>
              <a:buNone/>
              <a:defRPr>
                <a:latin typeface="Outfit"/>
                <a:ea typeface="Outfit"/>
                <a:cs typeface="Outfit"/>
                <a:sym typeface="Outfit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utfit"/>
              <a:buNone/>
              <a:defRPr>
                <a:latin typeface="Outfit"/>
                <a:ea typeface="Outfit"/>
                <a:cs typeface="Outfit"/>
                <a:sym typeface="Outfit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utfit"/>
              <a:buNone/>
              <a:defRPr>
                <a:latin typeface="Outfit"/>
                <a:ea typeface="Outfit"/>
                <a:cs typeface="Outfit"/>
                <a:sym typeface="Outfit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utfit"/>
              <a:buNone/>
              <a:defRPr>
                <a:latin typeface="Outfit"/>
                <a:ea typeface="Outfit"/>
                <a:cs typeface="Outfit"/>
                <a:sym typeface="Outfit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utfit"/>
              <a:buNone/>
              <a:defRPr>
                <a:latin typeface="Outfit"/>
                <a:ea typeface="Outfit"/>
                <a:cs typeface="Outfit"/>
                <a:sym typeface="Outfit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utfit"/>
              <a:buNone/>
              <a:defRPr>
                <a:latin typeface="Outfit"/>
                <a:ea typeface="Outfit"/>
                <a:cs typeface="Outfit"/>
                <a:sym typeface="Outfit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utfit"/>
              <a:buNone/>
              <a:defRPr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267" name="Google Shape;267;p23"/>
          <p:cNvSpPr txBox="1"/>
          <p:nvPr>
            <p:ph type="title"/>
          </p:nvPr>
        </p:nvSpPr>
        <p:spPr>
          <a:xfrm>
            <a:off x="284775" y="282900"/>
            <a:ext cx="7851300" cy="476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sp>
        <p:nvSpPr>
          <p:cNvPr id="268" name="Google Shape;268;p23"/>
          <p:cNvSpPr txBox="1"/>
          <p:nvPr>
            <p:ph idx="9" type="subTitle"/>
          </p:nvPr>
        </p:nvSpPr>
        <p:spPr>
          <a:xfrm>
            <a:off x="1731400" y="4750800"/>
            <a:ext cx="1340700" cy="10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9pPr>
          </a:lstStyle>
          <a:p/>
        </p:txBody>
      </p:sp>
      <p:sp>
        <p:nvSpPr>
          <p:cNvPr id="269" name="Google Shape;269;p23"/>
          <p:cNvSpPr txBox="1"/>
          <p:nvPr>
            <p:ph idx="13" type="subTitle"/>
          </p:nvPr>
        </p:nvSpPr>
        <p:spPr>
          <a:xfrm>
            <a:off x="7518500" y="4750800"/>
            <a:ext cx="1340700" cy="10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9pPr>
          </a:lstStyle>
          <a:p/>
        </p:txBody>
      </p:sp>
      <p:sp>
        <p:nvSpPr>
          <p:cNvPr id="270" name="Google Shape;270;p2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storyboards">
  <p:cSld name="CUSTOM">
    <p:bg>
      <p:bgPr>
        <a:solidFill>
          <a:schemeClr val="lt2"/>
        </a:solidFill>
      </p:bgPr>
    </p:bg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4"/>
          <p:cNvSpPr txBox="1"/>
          <p:nvPr>
            <p:ph idx="1" type="subTitle"/>
          </p:nvPr>
        </p:nvSpPr>
        <p:spPr>
          <a:xfrm>
            <a:off x="6794975" y="3103750"/>
            <a:ext cx="2064000" cy="530100"/>
          </a:xfrm>
          <a:prstGeom prst="rect">
            <a:avLst/>
          </a:prstGeom>
        </p:spPr>
        <p:txBody>
          <a:bodyPr anchorCtr="0" anchor="t" bIns="182875" lIns="182875" spcFirstLastPara="1" rIns="182875" wrap="square" tIns="18287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/>
            </a:lvl9pPr>
          </a:lstStyle>
          <a:p/>
        </p:txBody>
      </p:sp>
      <p:sp>
        <p:nvSpPr>
          <p:cNvPr id="273" name="Google Shape;273;p24"/>
          <p:cNvSpPr/>
          <p:nvPr>
            <p:ph idx="2" type="pic"/>
          </p:nvPr>
        </p:nvSpPr>
        <p:spPr>
          <a:xfrm>
            <a:off x="2455025" y="1980250"/>
            <a:ext cx="2064000" cy="1122300"/>
          </a:xfrm>
          <a:prstGeom prst="round2SameRect">
            <a:avLst>
              <a:gd fmla="val 16667" name="adj1"/>
              <a:gd fmla="val 0" name="adj2"/>
            </a:avLst>
          </a:prstGeom>
          <a:noFill/>
          <a:ln>
            <a:noFill/>
          </a:ln>
        </p:spPr>
      </p:sp>
      <p:sp>
        <p:nvSpPr>
          <p:cNvPr id="274" name="Google Shape;274;p24"/>
          <p:cNvSpPr txBox="1"/>
          <p:nvPr>
            <p:ph idx="3" type="subTitle"/>
          </p:nvPr>
        </p:nvSpPr>
        <p:spPr>
          <a:xfrm>
            <a:off x="2455025" y="3103750"/>
            <a:ext cx="2064000" cy="530100"/>
          </a:xfrm>
          <a:prstGeom prst="rect">
            <a:avLst/>
          </a:prstGeom>
        </p:spPr>
        <p:txBody>
          <a:bodyPr anchorCtr="0" anchor="t" bIns="182875" lIns="182875" spcFirstLastPara="1" rIns="182875" wrap="square" tIns="18287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/>
            </a:lvl9pPr>
          </a:lstStyle>
          <a:p/>
        </p:txBody>
      </p:sp>
      <p:sp>
        <p:nvSpPr>
          <p:cNvPr id="275" name="Google Shape;275;p24"/>
          <p:cNvSpPr/>
          <p:nvPr>
            <p:ph idx="4" type="pic"/>
          </p:nvPr>
        </p:nvSpPr>
        <p:spPr>
          <a:xfrm>
            <a:off x="4625000" y="1980250"/>
            <a:ext cx="2064000" cy="1122300"/>
          </a:xfrm>
          <a:prstGeom prst="round2SameRect">
            <a:avLst>
              <a:gd fmla="val 16667" name="adj1"/>
              <a:gd fmla="val 0" name="adj2"/>
            </a:avLst>
          </a:prstGeom>
          <a:noFill/>
          <a:ln>
            <a:noFill/>
          </a:ln>
        </p:spPr>
      </p:sp>
      <p:sp>
        <p:nvSpPr>
          <p:cNvPr id="276" name="Google Shape;276;p24"/>
          <p:cNvSpPr txBox="1"/>
          <p:nvPr>
            <p:ph idx="5" type="subTitle"/>
          </p:nvPr>
        </p:nvSpPr>
        <p:spPr>
          <a:xfrm>
            <a:off x="4625000" y="3103750"/>
            <a:ext cx="2064000" cy="530100"/>
          </a:xfrm>
          <a:prstGeom prst="rect">
            <a:avLst/>
          </a:prstGeom>
        </p:spPr>
        <p:txBody>
          <a:bodyPr anchorCtr="0" anchor="t" bIns="182875" lIns="182875" spcFirstLastPara="1" rIns="182875" wrap="square" tIns="18287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/>
            </a:lvl9pPr>
          </a:lstStyle>
          <a:p/>
        </p:txBody>
      </p:sp>
      <p:sp>
        <p:nvSpPr>
          <p:cNvPr id="277" name="Google Shape;277;p24"/>
          <p:cNvSpPr/>
          <p:nvPr>
            <p:ph idx="6" type="pic"/>
          </p:nvPr>
        </p:nvSpPr>
        <p:spPr>
          <a:xfrm>
            <a:off x="285050" y="1980250"/>
            <a:ext cx="2064000" cy="1122300"/>
          </a:xfrm>
          <a:prstGeom prst="round2SameRect">
            <a:avLst>
              <a:gd fmla="val 16667" name="adj1"/>
              <a:gd fmla="val 0" name="adj2"/>
            </a:avLst>
          </a:prstGeom>
          <a:noFill/>
          <a:ln>
            <a:noFill/>
          </a:ln>
        </p:spPr>
      </p:sp>
      <p:sp>
        <p:nvSpPr>
          <p:cNvPr id="278" name="Google Shape;278;p24"/>
          <p:cNvSpPr txBox="1"/>
          <p:nvPr>
            <p:ph type="title"/>
          </p:nvPr>
        </p:nvSpPr>
        <p:spPr>
          <a:xfrm>
            <a:off x="284775" y="282900"/>
            <a:ext cx="7851300" cy="476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sp>
        <p:nvSpPr>
          <p:cNvPr id="279" name="Google Shape;279;p24"/>
          <p:cNvSpPr txBox="1"/>
          <p:nvPr>
            <p:ph idx="7" type="body"/>
          </p:nvPr>
        </p:nvSpPr>
        <p:spPr>
          <a:xfrm>
            <a:off x="284750" y="3862050"/>
            <a:ext cx="2064000" cy="888600"/>
          </a:xfrm>
          <a:prstGeom prst="rect">
            <a:avLst/>
          </a:prstGeom>
        </p:spPr>
        <p:txBody>
          <a:bodyPr anchorCtr="0" anchor="t" bIns="0" lIns="182875" spcFirstLastPara="1" rIns="18287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280" name="Google Shape;280;p24"/>
          <p:cNvSpPr txBox="1"/>
          <p:nvPr>
            <p:ph idx="8" type="subTitle"/>
          </p:nvPr>
        </p:nvSpPr>
        <p:spPr>
          <a:xfrm>
            <a:off x="285050" y="3103750"/>
            <a:ext cx="2064000" cy="530100"/>
          </a:xfrm>
          <a:prstGeom prst="rect">
            <a:avLst/>
          </a:prstGeom>
        </p:spPr>
        <p:txBody>
          <a:bodyPr anchorCtr="0" anchor="t" bIns="182875" lIns="182875" spcFirstLastPara="1" rIns="182875" wrap="square" tIns="18287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/>
            </a:lvl9pPr>
          </a:lstStyle>
          <a:p/>
        </p:txBody>
      </p:sp>
      <p:sp>
        <p:nvSpPr>
          <p:cNvPr id="281" name="Google Shape;281;p24"/>
          <p:cNvSpPr txBox="1"/>
          <p:nvPr>
            <p:ph idx="9" type="body"/>
          </p:nvPr>
        </p:nvSpPr>
        <p:spPr>
          <a:xfrm>
            <a:off x="2454725" y="3862050"/>
            <a:ext cx="2064000" cy="888600"/>
          </a:xfrm>
          <a:prstGeom prst="rect">
            <a:avLst/>
          </a:prstGeom>
        </p:spPr>
        <p:txBody>
          <a:bodyPr anchorCtr="0" anchor="t" bIns="0" lIns="182875" spcFirstLastPara="1" rIns="18287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282" name="Google Shape;282;p24"/>
          <p:cNvSpPr txBox="1"/>
          <p:nvPr>
            <p:ph idx="13" type="body"/>
          </p:nvPr>
        </p:nvSpPr>
        <p:spPr>
          <a:xfrm>
            <a:off x="4624700" y="3862050"/>
            <a:ext cx="2064000" cy="888600"/>
          </a:xfrm>
          <a:prstGeom prst="rect">
            <a:avLst/>
          </a:prstGeom>
        </p:spPr>
        <p:txBody>
          <a:bodyPr anchorCtr="0" anchor="t" bIns="0" lIns="182875" spcFirstLastPara="1" rIns="18287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283" name="Google Shape;283;p24"/>
          <p:cNvSpPr txBox="1"/>
          <p:nvPr>
            <p:ph idx="14" type="body"/>
          </p:nvPr>
        </p:nvSpPr>
        <p:spPr>
          <a:xfrm>
            <a:off x="6794675" y="3862050"/>
            <a:ext cx="2064000" cy="888600"/>
          </a:xfrm>
          <a:prstGeom prst="rect">
            <a:avLst/>
          </a:prstGeom>
        </p:spPr>
        <p:txBody>
          <a:bodyPr anchorCtr="0" anchor="t" bIns="0" lIns="182875" spcFirstLastPara="1" rIns="18287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284" name="Google Shape;284;p24"/>
          <p:cNvSpPr/>
          <p:nvPr>
            <p:ph idx="15" type="pic"/>
          </p:nvPr>
        </p:nvSpPr>
        <p:spPr>
          <a:xfrm>
            <a:off x="6794975" y="1980250"/>
            <a:ext cx="2064000" cy="1122300"/>
          </a:xfrm>
          <a:prstGeom prst="round2SameRect">
            <a:avLst>
              <a:gd fmla="val 16667" name="adj1"/>
              <a:gd fmla="val 0" name="adj2"/>
            </a:avLst>
          </a:prstGeom>
          <a:noFill/>
          <a:ln>
            <a:noFill/>
          </a:ln>
        </p:spPr>
      </p:sp>
      <p:sp>
        <p:nvSpPr>
          <p:cNvPr id="285" name="Google Shape;285;p2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- Alt 3">
  <p:cSld name="CUSTOM_3">
    <p:bg>
      <p:bgPr>
        <a:solidFill>
          <a:schemeClr val="lt2"/>
        </a:solidFill>
      </p:bgPr>
    </p:bg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5"/>
          <p:cNvSpPr/>
          <p:nvPr>
            <p:ph idx="2" type="pic"/>
          </p:nvPr>
        </p:nvSpPr>
        <p:spPr>
          <a:xfrm>
            <a:off x="5965025" y="3740450"/>
            <a:ext cx="2894400" cy="1116900"/>
          </a:xfrm>
          <a:prstGeom prst="roundRect">
            <a:avLst>
              <a:gd fmla="val 13273" name="adj"/>
            </a:avLst>
          </a:prstGeom>
          <a:noFill/>
          <a:ln>
            <a:noFill/>
          </a:ln>
        </p:spPr>
      </p:sp>
      <p:sp>
        <p:nvSpPr>
          <p:cNvPr id="288" name="Google Shape;288;p25"/>
          <p:cNvSpPr/>
          <p:nvPr/>
        </p:nvSpPr>
        <p:spPr>
          <a:xfrm flipH="1" rot="10800000">
            <a:off x="575775" y="282975"/>
            <a:ext cx="7992600" cy="3457500"/>
          </a:xfrm>
          <a:prstGeom prst="round2DiagRect">
            <a:avLst>
              <a:gd fmla="val 9463" name="adj1"/>
              <a:gd fmla="val 0" name="adj2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289" name="Google Shape;289;p25"/>
          <p:cNvSpPr/>
          <p:nvPr/>
        </p:nvSpPr>
        <p:spPr>
          <a:xfrm flipH="1" rot="10800000">
            <a:off x="575775" y="3740475"/>
            <a:ext cx="5389200" cy="1116900"/>
          </a:xfrm>
          <a:prstGeom prst="round2DiagRect">
            <a:avLst>
              <a:gd fmla="val 16002" name="adj1"/>
              <a:gd fmla="val 0" name="adj2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290" name="Google Shape;290;p25"/>
          <p:cNvSpPr/>
          <p:nvPr/>
        </p:nvSpPr>
        <p:spPr>
          <a:xfrm rot="10800000">
            <a:off x="284775" y="282975"/>
            <a:ext cx="291000" cy="45744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291" name="Google Shape;291;p25"/>
          <p:cNvSpPr/>
          <p:nvPr/>
        </p:nvSpPr>
        <p:spPr>
          <a:xfrm rot="10800000">
            <a:off x="8568225" y="282900"/>
            <a:ext cx="291000" cy="3457500"/>
          </a:xfrm>
          <a:prstGeom prst="roundRect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292" name="Google Shape;292;p25"/>
          <p:cNvSpPr txBox="1"/>
          <p:nvPr>
            <p:ph type="title"/>
          </p:nvPr>
        </p:nvSpPr>
        <p:spPr>
          <a:xfrm>
            <a:off x="917100" y="528525"/>
            <a:ext cx="7337100" cy="2912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93" name="Google Shape;293;p25"/>
          <p:cNvSpPr txBox="1"/>
          <p:nvPr>
            <p:ph idx="1" type="subTitle"/>
          </p:nvPr>
        </p:nvSpPr>
        <p:spPr>
          <a:xfrm>
            <a:off x="917100" y="3989175"/>
            <a:ext cx="4625100" cy="597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Font typeface="Outfit"/>
              <a:buNone/>
              <a:defRPr sz="1800"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94" name="Google Shape;294;p2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cards - Alt 1">
  <p:cSld name="CUSTOM_4">
    <p:bg>
      <p:bgPr>
        <a:solidFill>
          <a:schemeClr val="lt2"/>
        </a:solidFill>
      </p:bgPr>
    </p:bg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26"/>
          <p:cNvSpPr/>
          <p:nvPr>
            <p:ph idx="2" type="pic"/>
          </p:nvPr>
        </p:nvSpPr>
        <p:spPr>
          <a:xfrm>
            <a:off x="717825" y="2478076"/>
            <a:ext cx="1197900" cy="1197900"/>
          </a:xfrm>
          <a:prstGeom prst="ellipse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7" name="Google Shape;297;p26"/>
          <p:cNvSpPr/>
          <p:nvPr>
            <p:ph idx="3" type="pic"/>
          </p:nvPr>
        </p:nvSpPr>
        <p:spPr>
          <a:xfrm>
            <a:off x="2887875" y="2478076"/>
            <a:ext cx="1197900" cy="1197900"/>
          </a:xfrm>
          <a:prstGeom prst="ellipse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8" name="Google Shape;298;p26"/>
          <p:cNvSpPr/>
          <p:nvPr>
            <p:ph idx="4" type="pic"/>
          </p:nvPr>
        </p:nvSpPr>
        <p:spPr>
          <a:xfrm>
            <a:off x="5057925" y="2478076"/>
            <a:ext cx="1197900" cy="1197900"/>
          </a:xfrm>
          <a:prstGeom prst="ellipse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9" name="Google Shape;299;p26"/>
          <p:cNvSpPr/>
          <p:nvPr>
            <p:ph idx="5" type="pic"/>
          </p:nvPr>
        </p:nvSpPr>
        <p:spPr>
          <a:xfrm>
            <a:off x="7227975" y="2478076"/>
            <a:ext cx="1197900" cy="1197900"/>
          </a:xfrm>
          <a:prstGeom prst="ellipse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0" name="Google Shape;300;p26"/>
          <p:cNvSpPr txBox="1"/>
          <p:nvPr>
            <p:ph idx="1" type="subTitle"/>
          </p:nvPr>
        </p:nvSpPr>
        <p:spPr>
          <a:xfrm>
            <a:off x="284775" y="1675050"/>
            <a:ext cx="1933800" cy="558600"/>
          </a:xfrm>
          <a:prstGeom prst="rect">
            <a:avLst/>
          </a:prstGeom>
        </p:spPr>
        <p:txBody>
          <a:bodyPr anchorCtr="0" anchor="t" bIns="0" lIns="182875" spcFirstLastPara="1" rIns="182875" wrap="square" tIns="18287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01" name="Google Shape;301;p26"/>
          <p:cNvSpPr txBox="1"/>
          <p:nvPr>
            <p:ph idx="6" type="subTitle"/>
          </p:nvPr>
        </p:nvSpPr>
        <p:spPr>
          <a:xfrm>
            <a:off x="2454825" y="1675050"/>
            <a:ext cx="1933800" cy="558600"/>
          </a:xfrm>
          <a:prstGeom prst="rect">
            <a:avLst/>
          </a:prstGeom>
        </p:spPr>
        <p:txBody>
          <a:bodyPr anchorCtr="0" anchor="t" bIns="0" lIns="182875" spcFirstLastPara="1" rIns="182875" wrap="square" tIns="18287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02" name="Google Shape;302;p26"/>
          <p:cNvSpPr txBox="1"/>
          <p:nvPr>
            <p:ph idx="7" type="subTitle"/>
          </p:nvPr>
        </p:nvSpPr>
        <p:spPr>
          <a:xfrm>
            <a:off x="4624863" y="1675050"/>
            <a:ext cx="1933800" cy="558600"/>
          </a:xfrm>
          <a:prstGeom prst="rect">
            <a:avLst/>
          </a:prstGeom>
        </p:spPr>
        <p:txBody>
          <a:bodyPr anchorCtr="0" anchor="t" bIns="0" lIns="182875" spcFirstLastPara="1" rIns="182875" wrap="square" tIns="18287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03" name="Google Shape;303;p26"/>
          <p:cNvSpPr txBox="1"/>
          <p:nvPr>
            <p:ph idx="8" type="subTitle"/>
          </p:nvPr>
        </p:nvSpPr>
        <p:spPr>
          <a:xfrm>
            <a:off x="6794913" y="1675050"/>
            <a:ext cx="1933800" cy="558600"/>
          </a:xfrm>
          <a:prstGeom prst="rect">
            <a:avLst/>
          </a:prstGeom>
        </p:spPr>
        <p:txBody>
          <a:bodyPr anchorCtr="0" anchor="t" bIns="0" lIns="182875" spcFirstLastPara="1" rIns="182875" wrap="square" tIns="18287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b="1" sz="1800">
                <a:solidFill>
                  <a:schemeClr val="lt2"/>
                </a:solidFill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304" name="Google Shape;304;p26"/>
          <p:cNvSpPr txBox="1"/>
          <p:nvPr>
            <p:ph idx="9" type="subTitle"/>
          </p:nvPr>
        </p:nvSpPr>
        <p:spPr>
          <a:xfrm>
            <a:off x="284775" y="3874800"/>
            <a:ext cx="2064000" cy="971400"/>
          </a:xfrm>
          <a:prstGeom prst="rect">
            <a:avLst/>
          </a:prstGeom>
        </p:spPr>
        <p:txBody>
          <a:bodyPr anchorCtr="0" anchor="t" bIns="182875" lIns="182875" spcFirstLastPara="1" rIns="18287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05" name="Google Shape;305;p26"/>
          <p:cNvSpPr txBox="1"/>
          <p:nvPr>
            <p:ph idx="13" type="subTitle"/>
          </p:nvPr>
        </p:nvSpPr>
        <p:spPr>
          <a:xfrm>
            <a:off x="2454825" y="3874800"/>
            <a:ext cx="2064000" cy="971400"/>
          </a:xfrm>
          <a:prstGeom prst="rect">
            <a:avLst/>
          </a:prstGeom>
        </p:spPr>
        <p:txBody>
          <a:bodyPr anchorCtr="0" anchor="t" bIns="182875" lIns="182875" spcFirstLastPara="1" rIns="18287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06" name="Google Shape;306;p26"/>
          <p:cNvSpPr txBox="1"/>
          <p:nvPr>
            <p:ph idx="14" type="subTitle"/>
          </p:nvPr>
        </p:nvSpPr>
        <p:spPr>
          <a:xfrm>
            <a:off x="4624875" y="3874800"/>
            <a:ext cx="2064000" cy="971400"/>
          </a:xfrm>
          <a:prstGeom prst="rect">
            <a:avLst/>
          </a:prstGeom>
        </p:spPr>
        <p:txBody>
          <a:bodyPr anchorCtr="0" anchor="t" bIns="182875" lIns="182875" spcFirstLastPara="1" rIns="18287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07" name="Google Shape;307;p26"/>
          <p:cNvSpPr txBox="1"/>
          <p:nvPr>
            <p:ph idx="15" type="subTitle"/>
          </p:nvPr>
        </p:nvSpPr>
        <p:spPr>
          <a:xfrm>
            <a:off x="6794925" y="3874800"/>
            <a:ext cx="2064000" cy="971400"/>
          </a:xfrm>
          <a:prstGeom prst="rect">
            <a:avLst/>
          </a:prstGeom>
        </p:spPr>
        <p:txBody>
          <a:bodyPr anchorCtr="0" anchor="t" bIns="182875" lIns="182875" spcFirstLastPara="1" rIns="18287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308" name="Google Shape;308;p26"/>
          <p:cNvSpPr txBox="1"/>
          <p:nvPr>
            <p:ph type="title"/>
          </p:nvPr>
        </p:nvSpPr>
        <p:spPr>
          <a:xfrm>
            <a:off x="284775" y="282900"/>
            <a:ext cx="7851300" cy="476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sp>
        <p:nvSpPr>
          <p:cNvPr id="309" name="Google Shape;309;p2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cards - Alt 2">
  <p:cSld name="CUSTOM_12"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27"/>
          <p:cNvSpPr txBox="1"/>
          <p:nvPr>
            <p:ph type="title"/>
          </p:nvPr>
        </p:nvSpPr>
        <p:spPr>
          <a:xfrm>
            <a:off x="3901500" y="1277850"/>
            <a:ext cx="1157700" cy="1010400"/>
          </a:xfrm>
          <a:prstGeom prst="rect">
            <a:avLst/>
          </a:prstGeom>
        </p:spPr>
        <p:txBody>
          <a:bodyPr anchorCtr="0" anchor="t" bIns="0" lIns="164575" spcFirstLastPara="1" rIns="91425" wrap="square" tIns="164575">
            <a:sp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chemeClr val="lt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chemeClr val="lt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chemeClr val="lt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chemeClr val="lt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chemeClr val="lt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chemeClr val="lt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chemeClr val="lt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312" name="Google Shape;312;p27"/>
          <p:cNvSpPr/>
          <p:nvPr>
            <p:ph idx="2" type="pic"/>
          </p:nvPr>
        </p:nvSpPr>
        <p:spPr>
          <a:xfrm>
            <a:off x="1731450" y="1277775"/>
            <a:ext cx="2062500" cy="3352200"/>
          </a:xfrm>
          <a:prstGeom prst="roundRect">
            <a:avLst>
              <a:gd fmla="val 10994" name="adj"/>
            </a:avLst>
          </a:prstGeom>
          <a:noFill/>
          <a:ln>
            <a:noFill/>
          </a:ln>
        </p:spPr>
      </p:sp>
      <p:sp>
        <p:nvSpPr>
          <p:cNvPr id="313" name="Google Shape;313;p27"/>
          <p:cNvSpPr txBox="1"/>
          <p:nvPr>
            <p:ph idx="3" type="title"/>
          </p:nvPr>
        </p:nvSpPr>
        <p:spPr>
          <a:xfrm>
            <a:off x="284775" y="282900"/>
            <a:ext cx="7851300" cy="476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sp>
        <p:nvSpPr>
          <p:cNvPr id="314" name="Google Shape;314;p27"/>
          <p:cNvSpPr txBox="1"/>
          <p:nvPr>
            <p:ph idx="1" type="subTitle"/>
          </p:nvPr>
        </p:nvSpPr>
        <p:spPr>
          <a:xfrm>
            <a:off x="1729925" y="1430175"/>
            <a:ext cx="2064000" cy="971400"/>
          </a:xfrm>
          <a:prstGeom prst="rect">
            <a:avLst/>
          </a:prstGeom>
        </p:spPr>
        <p:txBody>
          <a:bodyPr anchorCtr="0" anchor="t" bIns="182875" lIns="182875" spcFirstLastPara="1" rIns="18287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15" name="Google Shape;315;p27"/>
          <p:cNvSpPr txBox="1"/>
          <p:nvPr>
            <p:ph idx="4" type="title"/>
          </p:nvPr>
        </p:nvSpPr>
        <p:spPr>
          <a:xfrm>
            <a:off x="6071550" y="2401575"/>
            <a:ext cx="2787900" cy="409500"/>
          </a:xfrm>
          <a:prstGeom prst="rect">
            <a:avLst/>
          </a:prstGeom>
        </p:spPr>
        <p:txBody>
          <a:bodyPr anchorCtr="0" anchor="t" bIns="0" lIns="164575" spcFirstLastPara="1" rIns="91425" wrap="square" tIns="16457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solidFill>
                  <a:schemeClr val="lt2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solidFill>
                  <a:schemeClr val="lt2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solidFill>
                  <a:schemeClr val="lt2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solidFill>
                  <a:schemeClr val="lt2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solidFill>
                  <a:schemeClr val="lt2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solidFill>
                  <a:schemeClr val="lt2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solidFill>
                  <a:schemeClr val="lt2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solidFill>
                  <a:schemeClr val="lt2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316" name="Google Shape;316;p27"/>
          <p:cNvSpPr txBox="1"/>
          <p:nvPr>
            <p:ph idx="5" type="subTitle"/>
          </p:nvPr>
        </p:nvSpPr>
        <p:spPr>
          <a:xfrm>
            <a:off x="1731400" y="4750800"/>
            <a:ext cx="1340700" cy="10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9pPr>
          </a:lstStyle>
          <a:p/>
        </p:txBody>
      </p:sp>
      <p:sp>
        <p:nvSpPr>
          <p:cNvPr id="317" name="Google Shape;317;p27"/>
          <p:cNvSpPr txBox="1"/>
          <p:nvPr>
            <p:ph idx="6" type="subTitle"/>
          </p:nvPr>
        </p:nvSpPr>
        <p:spPr>
          <a:xfrm>
            <a:off x="7518500" y="4750800"/>
            <a:ext cx="1340700" cy="10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9pPr>
          </a:lstStyle>
          <a:p/>
        </p:txBody>
      </p:sp>
      <p:sp>
        <p:nvSpPr>
          <p:cNvPr id="318" name="Google Shape;318;p27"/>
          <p:cNvSpPr txBox="1"/>
          <p:nvPr>
            <p:ph idx="7" type="subTitle"/>
          </p:nvPr>
        </p:nvSpPr>
        <p:spPr>
          <a:xfrm>
            <a:off x="4071675" y="3061794"/>
            <a:ext cx="1728300" cy="173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19" name="Google Shape;319;p27"/>
          <p:cNvSpPr txBox="1"/>
          <p:nvPr>
            <p:ph idx="8" type="subTitle"/>
          </p:nvPr>
        </p:nvSpPr>
        <p:spPr>
          <a:xfrm>
            <a:off x="4071675" y="2542375"/>
            <a:ext cx="1728300" cy="519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3600"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Font typeface="Outfit"/>
              <a:buNone/>
              <a:defRPr sz="3600"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Font typeface="Outfit"/>
              <a:buNone/>
              <a:defRPr sz="3600"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Font typeface="Outfit"/>
              <a:buNone/>
              <a:defRPr sz="3600"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Font typeface="Outfit"/>
              <a:buNone/>
              <a:defRPr sz="3600"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Font typeface="Outfit"/>
              <a:buNone/>
              <a:defRPr sz="3600"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Font typeface="Outfit"/>
              <a:buNone/>
              <a:defRPr sz="3600"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Font typeface="Outfit"/>
              <a:buNone/>
              <a:defRPr sz="3600"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Font typeface="Outfit"/>
              <a:buNone/>
              <a:defRPr sz="36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320" name="Google Shape;320;p27"/>
          <p:cNvSpPr txBox="1"/>
          <p:nvPr>
            <p:ph idx="9" type="subTitle"/>
          </p:nvPr>
        </p:nvSpPr>
        <p:spPr>
          <a:xfrm>
            <a:off x="4071675" y="4178694"/>
            <a:ext cx="1728300" cy="173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21" name="Google Shape;321;p27"/>
          <p:cNvSpPr txBox="1"/>
          <p:nvPr>
            <p:ph idx="13" type="subTitle"/>
          </p:nvPr>
        </p:nvSpPr>
        <p:spPr>
          <a:xfrm>
            <a:off x="4071675" y="3659275"/>
            <a:ext cx="1728300" cy="519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3600"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Font typeface="Outfit"/>
              <a:buNone/>
              <a:defRPr sz="3600"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Font typeface="Outfit"/>
              <a:buNone/>
              <a:defRPr sz="3600"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Font typeface="Outfit"/>
              <a:buNone/>
              <a:defRPr sz="3600"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Font typeface="Outfit"/>
              <a:buNone/>
              <a:defRPr sz="3600"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Font typeface="Outfit"/>
              <a:buNone/>
              <a:defRPr sz="3600"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Font typeface="Outfit"/>
              <a:buNone/>
              <a:defRPr sz="3600"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Font typeface="Outfit"/>
              <a:buNone/>
              <a:defRPr sz="3600"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Font typeface="Outfit"/>
              <a:buNone/>
              <a:defRPr sz="36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322" name="Google Shape;322;p2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table">
  <p:cSld name="CUSTOM_11"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28"/>
          <p:cNvSpPr txBox="1"/>
          <p:nvPr>
            <p:ph type="title"/>
          </p:nvPr>
        </p:nvSpPr>
        <p:spPr>
          <a:xfrm>
            <a:off x="284775" y="282900"/>
            <a:ext cx="7851300" cy="476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sp>
        <p:nvSpPr>
          <p:cNvPr id="325" name="Google Shape;325;p28"/>
          <p:cNvSpPr txBox="1"/>
          <p:nvPr>
            <p:ph idx="1" type="subTitle"/>
          </p:nvPr>
        </p:nvSpPr>
        <p:spPr>
          <a:xfrm>
            <a:off x="2455100" y="1661000"/>
            <a:ext cx="2064000" cy="195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utfit"/>
              <a:buNone/>
              <a:defRPr>
                <a:latin typeface="Outfit"/>
                <a:ea typeface="Outfit"/>
                <a:cs typeface="Outfit"/>
                <a:sym typeface="Outfit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utfit"/>
              <a:buNone/>
              <a:defRPr>
                <a:latin typeface="Outfit"/>
                <a:ea typeface="Outfit"/>
                <a:cs typeface="Outfit"/>
                <a:sym typeface="Outfit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utfit"/>
              <a:buNone/>
              <a:defRPr>
                <a:latin typeface="Outfit"/>
                <a:ea typeface="Outfit"/>
                <a:cs typeface="Outfit"/>
                <a:sym typeface="Outfit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utfit"/>
              <a:buNone/>
              <a:defRPr>
                <a:latin typeface="Outfit"/>
                <a:ea typeface="Outfit"/>
                <a:cs typeface="Outfit"/>
                <a:sym typeface="Outfit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utfit"/>
              <a:buNone/>
              <a:defRPr>
                <a:latin typeface="Outfit"/>
                <a:ea typeface="Outfit"/>
                <a:cs typeface="Outfit"/>
                <a:sym typeface="Outfit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utfit"/>
              <a:buNone/>
              <a:defRPr>
                <a:latin typeface="Outfit"/>
                <a:ea typeface="Outfit"/>
                <a:cs typeface="Outfit"/>
                <a:sym typeface="Outfit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utfit"/>
              <a:buNone/>
              <a:defRPr>
                <a:latin typeface="Outfit"/>
                <a:ea typeface="Outfit"/>
                <a:cs typeface="Outfit"/>
                <a:sym typeface="Outfit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utfit"/>
              <a:buNone/>
              <a:defRPr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326" name="Google Shape;326;p28"/>
          <p:cNvSpPr txBox="1"/>
          <p:nvPr>
            <p:ph idx="2" type="subTitle"/>
          </p:nvPr>
        </p:nvSpPr>
        <p:spPr>
          <a:xfrm>
            <a:off x="4624900" y="1661000"/>
            <a:ext cx="2064000" cy="195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utfit"/>
              <a:buNone/>
              <a:defRPr>
                <a:latin typeface="Outfit"/>
                <a:ea typeface="Outfit"/>
                <a:cs typeface="Outfit"/>
                <a:sym typeface="Outfit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utfit"/>
              <a:buNone/>
              <a:defRPr>
                <a:latin typeface="Outfit"/>
                <a:ea typeface="Outfit"/>
                <a:cs typeface="Outfit"/>
                <a:sym typeface="Outfit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utfit"/>
              <a:buNone/>
              <a:defRPr>
                <a:latin typeface="Outfit"/>
                <a:ea typeface="Outfit"/>
                <a:cs typeface="Outfit"/>
                <a:sym typeface="Outfit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utfit"/>
              <a:buNone/>
              <a:defRPr>
                <a:latin typeface="Outfit"/>
                <a:ea typeface="Outfit"/>
                <a:cs typeface="Outfit"/>
                <a:sym typeface="Outfit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utfit"/>
              <a:buNone/>
              <a:defRPr>
                <a:latin typeface="Outfit"/>
                <a:ea typeface="Outfit"/>
                <a:cs typeface="Outfit"/>
                <a:sym typeface="Outfit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utfit"/>
              <a:buNone/>
              <a:defRPr>
                <a:latin typeface="Outfit"/>
                <a:ea typeface="Outfit"/>
                <a:cs typeface="Outfit"/>
                <a:sym typeface="Outfit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utfit"/>
              <a:buNone/>
              <a:defRPr>
                <a:latin typeface="Outfit"/>
                <a:ea typeface="Outfit"/>
                <a:cs typeface="Outfit"/>
                <a:sym typeface="Outfit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utfit"/>
              <a:buNone/>
              <a:defRPr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327" name="Google Shape;327;p28"/>
          <p:cNvSpPr txBox="1"/>
          <p:nvPr>
            <p:ph idx="3" type="subTitle"/>
          </p:nvPr>
        </p:nvSpPr>
        <p:spPr>
          <a:xfrm>
            <a:off x="6794700" y="1661000"/>
            <a:ext cx="2064000" cy="195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utfit"/>
              <a:buNone/>
              <a:defRPr>
                <a:latin typeface="Outfit"/>
                <a:ea typeface="Outfit"/>
                <a:cs typeface="Outfit"/>
                <a:sym typeface="Outfit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utfit"/>
              <a:buNone/>
              <a:defRPr>
                <a:latin typeface="Outfit"/>
                <a:ea typeface="Outfit"/>
                <a:cs typeface="Outfit"/>
                <a:sym typeface="Outfit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utfit"/>
              <a:buNone/>
              <a:defRPr>
                <a:latin typeface="Outfit"/>
                <a:ea typeface="Outfit"/>
                <a:cs typeface="Outfit"/>
                <a:sym typeface="Outfit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utfit"/>
              <a:buNone/>
              <a:defRPr>
                <a:latin typeface="Outfit"/>
                <a:ea typeface="Outfit"/>
                <a:cs typeface="Outfit"/>
                <a:sym typeface="Outfit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utfit"/>
              <a:buNone/>
              <a:defRPr>
                <a:latin typeface="Outfit"/>
                <a:ea typeface="Outfit"/>
                <a:cs typeface="Outfit"/>
                <a:sym typeface="Outfit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utfit"/>
              <a:buNone/>
              <a:defRPr>
                <a:latin typeface="Outfit"/>
                <a:ea typeface="Outfit"/>
                <a:cs typeface="Outfit"/>
                <a:sym typeface="Outfit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utfit"/>
              <a:buNone/>
              <a:defRPr>
                <a:latin typeface="Outfit"/>
                <a:ea typeface="Outfit"/>
                <a:cs typeface="Outfit"/>
                <a:sym typeface="Outfit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utfit"/>
              <a:buNone/>
              <a:defRPr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328" name="Google Shape;328;p28"/>
          <p:cNvSpPr txBox="1"/>
          <p:nvPr>
            <p:ph idx="4" type="subTitle"/>
          </p:nvPr>
        </p:nvSpPr>
        <p:spPr>
          <a:xfrm>
            <a:off x="391275" y="1661000"/>
            <a:ext cx="1957500" cy="195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utfit"/>
              <a:buNone/>
              <a:defRPr>
                <a:latin typeface="Outfit"/>
                <a:ea typeface="Outfit"/>
                <a:cs typeface="Outfit"/>
                <a:sym typeface="Outfit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utfit"/>
              <a:buNone/>
              <a:defRPr>
                <a:latin typeface="Outfit"/>
                <a:ea typeface="Outfit"/>
                <a:cs typeface="Outfit"/>
                <a:sym typeface="Outfit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utfit"/>
              <a:buNone/>
              <a:defRPr>
                <a:latin typeface="Outfit"/>
                <a:ea typeface="Outfit"/>
                <a:cs typeface="Outfit"/>
                <a:sym typeface="Outfit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utfit"/>
              <a:buNone/>
              <a:defRPr>
                <a:latin typeface="Outfit"/>
                <a:ea typeface="Outfit"/>
                <a:cs typeface="Outfit"/>
                <a:sym typeface="Outfit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utfit"/>
              <a:buNone/>
              <a:defRPr>
                <a:latin typeface="Outfit"/>
                <a:ea typeface="Outfit"/>
                <a:cs typeface="Outfit"/>
                <a:sym typeface="Outfit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utfit"/>
              <a:buNone/>
              <a:defRPr>
                <a:latin typeface="Outfit"/>
                <a:ea typeface="Outfit"/>
                <a:cs typeface="Outfit"/>
                <a:sym typeface="Outfit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utfit"/>
              <a:buNone/>
              <a:defRPr>
                <a:latin typeface="Outfit"/>
                <a:ea typeface="Outfit"/>
                <a:cs typeface="Outfit"/>
                <a:sym typeface="Outfit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utfit"/>
              <a:buNone/>
              <a:defRPr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329" name="Google Shape;329;p28"/>
          <p:cNvSpPr txBox="1"/>
          <p:nvPr>
            <p:ph idx="5" type="subTitle"/>
          </p:nvPr>
        </p:nvSpPr>
        <p:spPr>
          <a:xfrm>
            <a:off x="391275" y="2111375"/>
            <a:ext cx="1957500" cy="195300"/>
          </a:xfrm>
          <a:prstGeom prst="rect">
            <a:avLst/>
          </a:prstGeom>
        </p:spPr>
        <p:txBody>
          <a:bodyPr anchorCtr="0" anchor="t" bIns="0" lIns="0" spcFirstLastPara="1" rIns="18287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utfit"/>
              <a:buNone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utfit"/>
              <a:buNone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utfit"/>
              <a:buNone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utfit"/>
              <a:buNone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utfit"/>
              <a:buNone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utfit"/>
              <a:buNone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utfit"/>
              <a:buNone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utfit"/>
              <a:buNone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330" name="Google Shape;330;p28"/>
          <p:cNvSpPr txBox="1"/>
          <p:nvPr>
            <p:ph idx="6" type="subTitle"/>
          </p:nvPr>
        </p:nvSpPr>
        <p:spPr>
          <a:xfrm>
            <a:off x="391275" y="3160850"/>
            <a:ext cx="1957500" cy="195300"/>
          </a:xfrm>
          <a:prstGeom prst="rect">
            <a:avLst/>
          </a:prstGeom>
        </p:spPr>
        <p:txBody>
          <a:bodyPr anchorCtr="0" anchor="t" bIns="0" lIns="0" spcFirstLastPara="1" rIns="18287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utfit"/>
              <a:buNone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utfit"/>
              <a:buNone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utfit"/>
              <a:buNone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utfit"/>
              <a:buNone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utfit"/>
              <a:buNone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utfit"/>
              <a:buNone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utfit"/>
              <a:buNone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utfit"/>
              <a:buNone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331" name="Google Shape;331;p28"/>
          <p:cNvSpPr txBox="1"/>
          <p:nvPr>
            <p:ph idx="7" type="subTitle"/>
          </p:nvPr>
        </p:nvSpPr>
        <p:spPr>
          <a:xfrm>
            <a:off x="391275" y="4049675"/>
            <a:ext cx="1957500" cy="195300"/>
          </a:xfrm>
          <a:prstGeom prst="rect">
            <a:avLst/>
          </a:prstGeom>
        </p:spPr>
        <p:txBody>
          <a:bodyPr anchorCtr="0" anchor="t" bIns="0" lIns="0" spcFirstLastPara="1" rIns="18287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utfit"/>
              <a:buNone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utfit"/>
              <a:buNone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utfit"/>
              <a:buNone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utfit"/>
              <a:buNone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utfit"/>
              <a:buNone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utfit"/>
              <a:buNone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utfit"/>
              <a:buNone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utfit"/>
              <a:buNone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332" name="Google Shape;332;p28"/>
          <p:cNvSpPr txBox="1"/>
          <p:nvPr>
            <p:ph idx="8" type="subTitle"/>
          </p:nvPr>
        </p:nvSpPr>
        <p:spPr>
          <a:xfrm>
            <a:off x="2455100" y="2111375"/>
            <a:ext cx="2064000" cy="661200"/>
          </a:xfrm>
          <a:prstGeom prst="rect">
            <a:avLst/>
          </a:prstGeom>
        </p:spPr>
        <p:txBody>
          <a:bodyPr anchorCtr="0" anchor="t" bIns="0" lIns="0" spcFirstLastPara="1" rIns="18287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utfit"/>
              <a:buNone/>
              <a:defRPr>
                <a:latin typeface="Outfit"/>
                <a:ea typeface="Outfit"/>
                <a:cs typeface="Outfit"/>
                <a:sym typeface="Outfit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utfit"/>
              <a:buNone/>
              <a:defRPr>
                <a:latin typeface="Outfit"/>
                <a:ea typeface="Outfit"/>
                <a:cs typeface="Outfit"/>
                <a:sym typeface="Outfit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utfit"/>
              <a:buNone/>
              <a:defRPr>
                <a:latin typeface="Outfit"/>
                <a:ea typeface="Outfit"/>
                <a:cs typeface="Outfit"/>
                <a:sym typeface="Outfit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utfit"/>
              <a:buNone/>
              <a:defRPr>
                <a:latin typeface="Outfit"/>
                <a:ea typeface="Outfit"/>
                <a:cs typeface="Outfit"/>
                <a:sym typeface="Outfit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utfit"/>
              <a:buNone/>
              <a:defRPr>
                <a:latin typeface="Outfit"/>
                <a:ea typeface="Outfit"/>
                <a:cs typeface="Outfit"/>
                <a:sym typeface="Outfit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utfit"/>
              <a:buNone/>
              <a:defRPr>
                <a:latin typeface="Outfit"/>
                <a:ea typeface="Outfit"/>
                <a:cs typeface="Outfit"/>
                <a:sym typeface="Outfit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utfit"/>
              <a:buNone/>
              <a:defRPr>
                <a:latin typeface="Outfit"/>
                <a:ea typeface="Outfit"/>
                <a:cs typeface="Outfit"/>
                <a:sym typeface="Outfit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utfit"/>
              <a:buNone/>
              <a:defRPr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333" name="Google Shape;333;p28"/>
          <p:cNvSpPr txBox="1"/>
          <p:nvPr>
            <p:ph idx="9" type="subTitle"/>
          </p:nvPr>
        </p:nvSpPr>
        <p:spPr>
          <a:xfrm>
            <a:off x="2455100" y="3174088"/>
            <a:ext cx="2064000" cy="661200"/>
          </a:xfrm>
          <a:prstGeom prst="rect">
            <a:avLst/>
          </a:prstGeom>
        </p:spPr>
        <p:txBody>
          <a:bodyPr anchorCtr="0" anchor="t" bIns="0" lIns="0" spcFirstLastPara="1" rIns="18287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utfit"/>
              <a:buNone/>
              <a:defRPr>
                <a:latin typeface="Outfit"/>
                <a:ea typeface="Outfit"/>
                <a:cs typeface="Outfit"/>
                <a:sym typeface="Outfit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utfit"/>
              <a:buNone/>
              <a:defRPr>
                <a:latin typeface="Outfit"/>
                <a:ea typeface="Outfit"/>
                <a:cs typeface="Outfit"/>
                <a:sym typeface="Outfit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utfit"/>
              <a:buNone/>
              <a:defRPr>
                <a:latin typeface="Outfit"/>
                <a:ea typeface="Outfit"/>
                <a:cs typeface="Outfit"/>
                <a:sym typeface="Outfit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utfit"/>
              <a:buNone/>
              <a:defRPr>
                <a:latin typeface="Outfit"/>
                <a:ea typeface="Outfit"/>
                <a:cs typeface="Outfit"/>
                <a:sym typeface="Outfit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utfit"/>
              <a:buNone/>
              <a:defRPr>
                <a:latin typeface="Outfit"/>
                <a:ea typeface="Outfit"/>
                <a:cs typeface="Outfit"/>
                <a:sym typeface="Outfit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utfit"/>
              <a:buNone/>
              <a:defRPr>
                <a:latin typeface="Outfit"/>
                <a:ea typeface="Outfit"/>
                <a:cs typeface="Outfit"/>
                <a:sym typeface="Outfit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utfit"/>
              <a:buNone/>
              <a:defRPr>
                <a:latin typeface="Outfit"/>
                <a:ea typeface="Outfit"/>
                <a:cs typeface="Outfit"/>
                <a:sym typeface="Outfit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utfit"/>
              <a:buNone/>
              <a:defRPr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334" name="Google Shape;334;p28"/>
          <p:cNvSpPr txBox="1"/>
          <p:nvPr>
            <p:ph idx="13" type="subTitle"/>
          </p:nvPr>
        </p:nvSpPr>
        <p:spPr>
          <a:xfrm>
            <a:off x="2455100" y="4075913"/>
            <a:ext cx="2064000" cy="661200"/>
          </a:xfrm>
          <a:prstGeom prst="rect">
            <a:avLst/>
          </a:prstGeom>
        </p:spPr>
        <p:txBody>
          <a:bodyPr anchorCtr="0" anchor="t" bIns="0" lIns="0" spcFirstLastPara="1" rIns="18287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utfit"/>
              <a:buNone/>
              <a:defRPr>
                <a:latin typeface="Outfit"/>
                <a:ea typeface="Outfit"/>
                <a:cs typeface="Outfit"/>
                <a:sym typeface="Outfit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utfit"/>
              <a:buNone/>
              <a:defRPr>
                <a:latin typeface="Outfit"/>
                <a:ea typeface="Outfit"/>
                <a:cs typeface="Outfit"/>
                <a:sym typeface="Outfit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utfit"/>
              <a:buNone/>
              <a:defRPr>
                <a:latin typeface="Outfit"/>
                <a:ea typeface="Outfit"/>
                <a:cs typeface="Outfit"/>
                <a:sym typeface="Outfit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utfit"/>
              <a:buNone/>
              <a:defRPr>
                <a:latin typeface="Outfit"/>
                <a:ea typeface="Outfit"/>
                <a:cs typeface="Outfit"/>
                <a:sym typeface="Outfit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utfit"/>
              <a:buNone/>
              <a:defRPr>
                <a:latin typeface="Outfit"/>
                <a:ea typeface="Outfit"/>
                <a:cs typeface="Outfit"/>
                <a:sym typeface="Outfit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utfit"/>
              <a:buNone/>
              <a:defRPr>
                <a:latin typeface="Outfit"/>
                <a:ea typeface="Outfit"/>
                <a:cs typeface="Outfit"/>
                <a:sym typeface="Outfit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utfit"/>
              <a:buNone/>
              <a:defRPr>
                <a:latin typeface="Outfit"/>
                <a:ea typeface="Outfit"/>
                <a:cs typeface="Outfit"/>
                <a:sym typeface="Outfit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utfit"/>
              <a:buNone/>
              <a:defRPr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335" name="Google Shape;335;p28"/>
          <p:cNvSpPr txBox="1"/>
          <p:nvPr>
            <p:ph idx="14" type="subTitle"/>
          </p:nvPr>
        </p:nvSpPr>
        <p:spPr>
          <a:xfrm>
            <a:off x="4625425" y="2111375"/>
            <a:ext cx="2064000" cy="661200"/>
          </a:xfrm>
          <a:prstGeom prst="rect">
            <a:avLst/>
          </a:prstGeom>
        </p:spPr>
        <p:txBody>
          <a:bodyPr anchorCtr="0" anchor="t" bIns="0" lIns="0" spcFirstLastPara="1" rIns="18287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utfit"/>
              <a:buNone/>
              <a:defRPr>
                <a:latin typeface="Outfit"/>
                <a:ea typeface="Outfit"/>
                <a:cs typeface="Outfit"/>
                <a:sym typeface="Outfit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utfit"/>
              <a:buNone/>
              <a:defRPr>
                <a:latin typeface="Outfit"/>
                <a:ea typeface="Outfit"/>
                <a:cs typeface="Outfit"/>
                <a:sym typeface="Outfit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utfit"/>
              <a:buNone/>
              <a:defRPr>
                <a:latin typeface="Outfit"/>
                <a:ea typeface="Outfit"/>
                <a:cs typeface="Outfit"/>
                <a:sym typeface="Outfit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utfit"/>
              <a:buNone/>
              <a:defRPr>
                <a:latin typeface="Outfit"/>
                <a:ea typeface="Outfit"/>
                <a:cs typeface="Outfit"/>
                <a:sym typeface="Outfit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utfit"/>
              <a:buNone/>
              <a:defRPr>
                <a:latin typeface="Outfit"/>
                <a:ea typeface="Outfit"/>
                <a:cs typeface="Outfit"/>
                <a:sym typeface="Outfit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utfit"/>
              <a:buNone/>
              <a:defRPr>
                <a:latin typeface="Outfit"/>
                <a:ea typeface="Outfit"/>
                <a:cs typeface="Outfit"/>
                <a:sym typeface="Outfit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utfit"/>
              <a:buNone/>
              <a:defRPr>
                <a:latin typeface="Outfit"/>
                <a:ea typeface="Outfit"/>
                <a:cs typeface="Outfit"/>
                <a:sym typeface="Outfit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utfit"/>
              <a:buNone/>
              <a:defRPr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336" name="Google Shape;336;p28"/>
          <p:cNvSpPr txBox="1"/>
          <p:nvPr>
            <p:ph idx="15" type="subTitle"/>
          </p:nvPr>
        </p:nvSpPr>
        <p:spPr>
          <a:xfrm>
            <a:off x="4625425" y="3174088"/>
            <a:ext cx="2064000" cy="661200"/>
          </a:xfrm>
          <a:prstGeom prst="rect">
            <a:avLst/>
          </a:prstGeom>
        </p:spPr>
        <p:txBody>
          <a:bodyPr anchorCtr="0" anchor="t" bIns="0" lIns="0" spcFirstLastPara="1" rIns="18287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utfit"/>
              <a:buNone/>
              <a:defRPr>
                <a:latin typeface="Outfit"/>
                <a:ea typeface="Outfit"/>
                <a:cs typeface="Outfit"/>
                <a:sym typeface="Outfit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utfit"/>
              <a:buNone/>
              <a:defRPr>
                <a:latin typeface="Outfit"/>
                <a:ea typeface="Outfit"/>
                <a:cs typeface="Outfit"/>
                <a:sym typeface="Outfit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utfit"/>
              <a:buNone/>
              <a:defRPr>
                <a:latin typeface="Outfit"/>
                <a:ea typeface="Outfit"/>
                <a:cs typeface="Outfit"/>
                <a:sym typeface="Outfit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utfit"/>
              <a:buNone/>
              <a:defRPr>
                <a:latin typeface="Outfit"/>
                <a:ea typeface="Outfit"/>
                <a:cs typeface="Outfit"/>
                <a:sym typeface="Outfit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utfit"/>
              <a:buNone/>
              <a:defRPr>
                <a:latin typeface="Outfit"/>
                <a:ea typeface="Outfit"/>
                <a:cs typeface="Outfit"/>
                <a:sym typeface="Outfit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utfit"/>
              <a:buNone/>
              <a:defRPr>
                <a:latin typeface="Outfit"/>
                <a:ea typeface="Outfit"/>
                <a:cs typeface="Outfit"/>
                <a:sym typeface="Outfit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utfit"/>
              <a:buNone/>
              <a:defRPr>
                <a:latin typeface="Outfit"/>
                <a:ea typeface="Outfit"/>
                <a:cs typeface="Outfit"/>
                <a:sym typeface="Outfit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utfit"/>
              <a:buNone/>
              <a:defRPr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337" name="Google Shape;337;p28"/>
          <p:cNvSpPr txBox="1"/>
          <p:nvPr>
            <p:ph idx="16" type="subTitle"/>
          </p:nvPr>
        </p:nvSpPr>
        <p:spPr>
          <a:xfrm>
            <a:off x="4625425" y="4075913"/>
            <a:ext cx="2064000" cy="661200"/>
          </a:xfrm>
          <a:prstGeom prst="rect">
            <a:avLst/>
          </a:prstGeom>
        </p:spPr>
        <p:txBody>
          <a:bodyPr anchorCtr="0" anchor="t" bIns="0" lIns="0" spcFirstLastPara="1" rIns="18287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utfit"/>
              <a:buNone/>
              <a:defRPr>
                <a:latin typeface="Outfit"/>
                <a:ea typeface="Outfit"/>
                <a:cs typeface="Outfit"/>
                <a:sym typeface="Outfit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utfit"/>
              <a:buNone/>
              <a:defRPr>
                <a:latin typeface="Outfit"/>
                <a:ea typeface="Outfit"/>
                <a:cs typeface="Outfit"/>
                <a:sym typeface="Outfit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utfit"/>
              <a:buNone/>
              <a:defRPr>
                <a:latin typeface="Outfit"/>
                <a:ea typeface="Outfit"/>
                <a:cs typeface="Outfit"/>
                <a:sym typeface="Outfit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utfit"/>
              <a:buNone/>
              <a:defRPr>
                <a:latin typeface="Outfit"/>
                <a:ea typeface="Outfit"/>
                <a:cs typeface="Outfit"/>
                <a:sym typeface="Outfit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utfit"/>
              <a:buNone/>
              <a:defRPr>
                <a:latin typeface="Outfit"/>
                <a:ea typeface="Outfit"/>
                <a:cs typeface="Outfit"/>
                <a:sym typeface="Outfit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utfit"/>
              <a:buNone/>
              <a:defRPr>
                <a:latin typeface="Outfit"/>
                <a:ea typeface="Outfit"/>
                <a:cs typeface="Outfit"/>
                <a:sym typeface="Outfit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utfit"/>
              <a:buNone/>
              <a:defRPr>
                <a:latin typeface="Outfit"/>
                <a:ea typeface="Outfit"/>
                <a:cs typeface="Outfit"/>
                <a:sym typeface="Outfit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utfit"/>
              <a:buNone/>
              <a:defRPr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338" name="Google Shape;338;p28"/>
          <p:cNvSpPr txBox="1"/>
          <p:nvPr>
            <p:ph idx="17" type="subTitle"/>
          </p:nvPr>
        </p:nvSpPr>
        <p:spPr>
          <a:xfrm>
            <a:off x="6795750" y="2111375"/>
            <a:ext cx="2064000" cy="661200"/>
          </a:xfrm>
          <a:prstGeom prst="rect">
            <a:avLst/>
          </a:prstGeom>
        </p:spPr>
        <p:txBody>
          <a:bodyPr anchorCtr="0" anchor="t" bIns="0" lIns="0" spcFirstLastPara="1" rIns="18287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utfit"/>
              <a:buNone/>
              <a:defRPr>
                <a:latin typeface="Outfit"/>
                <a:ea typeface="Outfit"/>
                <a:cs typeface="Outfit"/>
                <a:sym typeface="Outfit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utfit"/>
              <a:buNone/>
              <a:defRPr>
                <a:latin typeface="Outfit"/>
                <a:ea typeface="Outfit"/>
                <a:cs typeface="Outfit"/>
                <a:sym typeface="Outfit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utfit"/>
              <a:buNone/>
              <a:defRPr>
                <a:latin typeface="Outfit"/>
                <a:ea typeface="Outfit"/>
                <a:cs typeface="Outfit"/>
                <a:sym typeface="Outfit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utfit"/>
              <a:buNone/>
              <a:defRPr>
                <a:latin typeface="Outfit"/>
                <a:ea typeface="Outfit"/>
                <a:cs typeface="Outfit"/>
                <a:sym typeface="Outfit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utfit"/>
              <a:buNone/>
              <a:defRPr>
                <a:latin typeface="Outfit"/>
                <a:ea typeface="Outfit"/>
                <a:cs typeface="Outfit"/>
                <a:sym typeface="Outfit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utfit"/>
              <a:buNone/>
              <a:defRPr>
                <a:latin typeface="Outfit"/>
                <a:ea typeface="Outfit"/>
                <a:cs typeface="Outfit"/>
                <a:sym typeface="Outfit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utfit"/>
              <a:buNone/>
              <a:defRPr>
                <a:latin typeface="Outfit"/>
                <a:ea typeface="Outfit"/>
                <a:cs typeface="Outfit"/>
                <a:sym typeface="Outfit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utfit"/>
              <a:buNone/>
              <a:defRPr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339" name="Google Shape;339;p28"/>
          <p:cNvSpPr txBox="1"/>
          <p:nvPr>
            <p:ph idx="18" type="subTitle"/>
          </p:nvPr>
        </p:nvSpPr>
        <p:spPr>
          <a:xfrm>
            <a:off x="6795750" y="3174088"/>
            <a:ext cx="2064000" cy="661200"/>
          </a:xfrm>
          <a:prstGeom prst="rect">
            <a:avLst/>
          </a:prstGeom>
        </p:spPr>
        <p:txBody>
          <a:bodyPr anchorCtr="0" anchor="t" bIns="0" lIns="0" spcFirstLastPara="1" rIns="18287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utfit"/>
              <a:buNone/>
              <a:defRPr>
                <a:latin typeface="Outfit"/>
                <a:ea typeface="Outfit"/>
                <a:cs typeface="Outfit"/>
                <a:sym typeface="Outfit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utfit"/>
              <a:buNone/>
              <a:defRPr>
                <a:latin typeface="Outfit"/>
                <a:ea typeface="Outfit"/>
                <a:cs typeface="Outfit"/>
                <a:sym typeface="Outfit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utfit"/>
              <a:buNone/>
              <a:defRPr>
                <a:latin typeface="Outfit"/>
                <a:ea typeface="Outfit"/>
                <a:cs typeface="Outfit"/>
                <a:sym typeface="Outfit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utfit"/>
              <a:buNone/>
              <a:defRPr>
                <a:latin typeface="Outfit"/>
                <a:ea typeface="Outfit"/>
                <a:cs typeface="Outfit"/>
                <a:sym typeface="Outfit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utfit"/>
              <a:buNone/>
              <a:defRPr>
                <a:latin typeface="Outfit"/>
                <a:ea typeface="Outfit"/>
                <a:cs typeface="Outfit"/>
                <a:sym typeface="Outfit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utfit"/>
              <a:buNone/>
              <a:defRPr>
                <a:latin typeface="Outfit"/>
                <a:ea typeface="Outfit"/>
                <a:cs typeface="Outfit"/>
                <a:sym typeface="Outfit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utfit"/>
              <a:buNone/>
              <a:defRPr>
                <a:latin typeface="Outfit"/>
                <a:ea typeface="Outfit"/>
                <a:cs typeface="Outfit"/>
                <a:sym typeface="Outfit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utfit"/>
              <a:buNone/>
              <a:defRPr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340" name="Google Shape;340;p28"/>
          <p:cNvSpPr txBox="1"/>
          <p:nvPr>
            <p:ph idx="19" type="subTitle"/>
          </p:nvPr>
        </p:nvSpPr>
        <p:spPr>
          <a:xfrm>
            <a:off x="6795750" y="4075913"/>
            <a:ext cx="2064000" cy="661200"/>
          </a:xfrm>
          <a:prstGeom prst="rect">
            <a:avLst/>
          </a:prstGeom>
        </p:spPr>
        <p:txBody>
          <a:bodyPr anchorCtr="0" anchor="t" bIns="0" lIns="0" spcFirstLastPara="1" rIns="18287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utfit"/>
              <a:buNone/>
              <a:defRPr>
                <a:latin typeface="Outfit"/>
                <a:ea typeface="Outfit"/>
                <a:cs typeface="Outfit"/>
                <a:sym typeface="Outfit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utfit"/>
              <a:buNone/>
              <a:defRPr>
                <a:latin typeface="Outfit"/>
                <a:ea typeface="Outfit"/>
                <a:cs typeface="Outfit"/>
                <a:sym typeface="Outfit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utfit"/>
              <a:buNone/>
              <a:defRPr>
                <a:latin typeface="Outfit"/>
                <a:ea typeface="Outfit"/>
                <a:cs typeface="Outfit"/>
                <a:sym typeface="Outfit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utfit"/>
              <a:buNone/>
              <a:defRPr>
                <a:latin typeface="Outfit"/>
                <a:ea typeface="Outfit"/>
                <a:cs typeface="Outfit"/>
                <a:sym typeface="Outfit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utfit"/>
              <a:buNone/>
              <a:defRPr>
                <a:latin typeface="Outfit"/>
                <a:ea typeface="Outfit"/>
                <a:cs typeface="Outfit"/>
                <a:sym typeface="Outfit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utfit"/>
              <a:buNone/>
              <a:defRPr>
                <a:latin typeface="Outfit"/>
                <a:ea typeface="Outfit"/>
                <a:cs typeface="Outfit"/>
                <a:sym typeface="Outfit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utfit"/>
              <a:buNone/>
              <a:defRPr>
                <a:latin typeface="Outfit"/>
                <a:ea typeface="Outfit"/>
                <a:cs typeface="Outfit"/>
                <a:sym typeface="Outfit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utfit"/>
              <a:buNone/>
              <a:defRPr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341" name="Google Shape;341;p2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2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44" name="Google Shape;344;p2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45" name="Google Shape;345;p2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3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48" name="Google Shape;348;p3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- Alt 2">
  <p:cSld name="BLANK_1_1_1_1_3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 txBox="1"/>
          <p:nvPr>
            <p:ph type="title"/>
          </p:nvPr>
        </p:nvSpPr>
        <p:spPr>
          <a:xfrm>
            <a:off x="284775" y="282900"/>
            <a:ext cx="7128000" cy="1116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sp>
        <p:nvSpPr>
          <p:cNvPr id="26" name="Google Shape;26;p4"/>
          <p:cNvSpPr txBox="1"/>
          <p:nvPr>
            <p:ph idx="1" type="subTitle"/>
          </p:nvPr>
        </p:nvSpPr>
        <p:spPr>
          <a:xfrm>
            <a:off x="1731400" y="4750800"/>
            <a:ext cx="1340700" cy="10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9pPr>
          </a:lstStyle>
          <a:p/>
        </p:txBody>
      </p:sp>
      <p:sp>
        <p:nvSpPr>
          <p:cNvPr id="27" name="Google Shape;27;p4"/>
          <p:cNvSpPr txBox="1"/>
          <p:nvPr>
            <p:ph idx="2" type="subTitle"/>
          </p:nvPr>
        </p:nvSpPr>
        <p:spPr>
          <a:xfrm>
            <a:off x="7518500" y="4750800"/>
            <a:ext cx="1340700" cy="10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9pPr>
          </a:lstStyle>
          <a:p/>
        </p:txBody>
      </p:sp>
      <p:sp>
        <p:nvSpPr>
          <p:cNvPr id="28" name="Google Shape;28;p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 and body"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9pPr>
          </a:lstStyle>
          <a:p/>
        </p:txBody>
      </p:sp>
      <p:sp>
        <p:nvSpPr>
          <p:cNvPr id="351" name="Google Shape;351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52" name="Google Shape;352;p3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Title and two column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9pPr>
          </a:lstStyle>
          <a:p/>
        </p:txBody>
      </p:sp>
      <p:sp>
        <p:nvSpPr>
          <p:cNvPr id="355" name="Google Shape;355;p3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56" name="Google Shape;356;p32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57" name="Google Shape;357;p3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9pPr>
          </a:lstStyle>
          <a:p/>
        </p:txBody>
      </p:sp>
      <p:sp>
        <p:nvSpPr>
          <p:cNvPr id="360" name="Google Shape;360;p3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 column text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3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63" name="Google Shape;363;p3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64" name="Google Shape;364;p3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 point"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3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67" name="Google Shape;367;p3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 title and description"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3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70" name="Google Shape;370;p3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71" name="Google Shape;371;p3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72" name="Google Shape;372;p3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</a:lstStyle>
          <a:p/>
        </p:txBody>
      </p:sp>
      <p:sp>
        <p:nvSpPr>
          <p:cNvPr id="375" name="Google Shape;375;p3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 number"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3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78" name="Google Shape;378;p3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79" name="Google Shape;379;p3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3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Agenda"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40"/>
          <p:cNvSpPr txBox="1"/>
          <p:nvPr>
            <p:ph type="title"/>
          </p:nvPr>
        </p:nvSpPr>
        <p:spPr>
          <a:xfrm>
            <a:off x="677325" y="1832775"/>
            <a:ext cx="3217200" cy="1484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9pPr>
          </a:lstStyle>
          <a:p/>
        </p:txBody>
      </p:sp>
      <p:sp>
        <p:nvSpPr>
          <p:cNvPr id="384" name="Google Shape;384;p40"/>
          <p:cNvSpPr txBox="1"/>
          <p:nvPr>
            <p:ph idx="1" type="subTitle"/>
          </p:nvPr>
        </p:nvSpPr>
        <p:spPr>
          <a:xfrm>
            <a:off x="4406650" y="393750"/>
            <a:ext cx="4409700" cy="54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85" name="Google Shape;385;p40"/>
          <p:cNvSpPr txBox="1"/>
          <p:nvPr>
            <p:ph idx="2" type="subTitle"/>
          </p:nvPr>
        </p:nvSpPr>
        <p:spPr>
          <a:xfrm>
            <a:off x="4406650" y="1151705"/>
            <a:ext cx="4409700" cy="54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86" name="Google Shape;386;p40"/>
          <p:cNvSpPr txBox="1"/>
          <p:nvPr>
            <p:ph idx="3" type="subTitle"/>
          </p:nvPr>
        </p:nvSpPr>
        <p:spPr>
          <a:xfrm>
            <a:off x="4406650" y="3425570"/>
            <a:ext cx="4409700" cy="54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87" name="Google Shape;387;p40"/>
          <p:cNvSpPr txBox="1"/>
          <p:nvPr>
            <p:ph idx="4" type="subTitle"/>
          </p:nvPr>
        </p:nvSpPr>
        <p:spPr>
          <a:xfrm>
            <a:off x="4406650" y="1909660"/>
            <a:ext cx="4409700" cy="54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88" name="Google Shape;388;p40"/>
          <p:cNvSpPr txBox="1"/>
          <p:nvPr>
            <p:ph idx="5" type="subTitle"/>
          </p:nvPr>
        </p:nvSpPr>
        <p:spPr>
          <a:xfrm>
            <a:off x="4406650" y="4183525"/>
            <a:ext cx="4409700" cy="54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89" name="Google Shape;389;p40"/>
          <p:cNvSpPr txBox="1"/>
          <p:nvPr>
            <p:ph idx="6" type="subTitle"/>
          </p:nvPr>
        </p:nvSpPr>
        <p:spPr>
          <a:xfrm>
            <a:off x="4406650" y="2667615"/>
            <a:ext cx="4409700" cy="54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90" name="Google Shape;390;p4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- Alt 2">
  <p:cSld name="BLANK_1_1_1_1_1_1_1_3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/>
          <p:nvPr/>
        </p:nvSpPr>
        <p:spPr>
          <a:xfrm flipH="1">
            <a:off x="575775" y="282900"/>
            <a:ext cx="8283600" cy="4574400"/>
          </a:xfrm>
          <a:prstGeom prst="round2DiagRect">
            <a:avLst>
              <a:gd fmla="val 6071" name="adj1"/>
              <a:gd fmla="val 0" name="adj2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31" name="Google Shape;31;p5"/>
          <p:cNvSpPr txBox="1"/>
          <p:nvPr>
            <p:ph type="title"/>
          </p:nvPr>
        </p:nvSpPr>
        <p:spPr>
          <a:xfrm>
            <a:off x="779100" y="282900"/>
            <a:ext cx="4234800" cy="4574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2" name="Google Shape;32;p5"/>
          <p:cNvSpPr/>
          <p:nvPr/>
        </p:nvSpPr>
        <p:spPr>
          <a:xfrm>
            <a:off x="284775" y="282900"/>
            <a:ext cx="291000" cy="4574400"/>
          </a:xfrm>
          <a:prstGeom prst="roundRect">
            <a:avLst>
              <a:gd fmla="val 50000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33" name="Google Shape;33;p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Title, body and image"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9pPr>
          </a:lstStyle>
          <a:p/>
        </p:txBody>
      </p:sp>
      <p:sp>
        <p:nvSpPr>
          <p:cNvPr id="393" name="Google Shape;393;p41"/>
          <p:cNvSpPr txBox="1"/>
          <p:nvPr>
            <p:ph idx="1" type="body"/>
          </p:nvPr>
        </p:nvSpPr>
        <p:spPr>
          <a:xfrm>
            <a:off x="311700" y="1152475"/>
            <a:ext cx="4473900" cy="341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94" name="Google Shape;394;p41"/>
          <p:cNvSpPr/>
          <p:nvPr>
            <p:ph idx="2" type="pic"/>
          </p:nvPr>
        </p:nvSpPr>
        <p:spPr>
          <a:xfrm>
            <a:off x="4992024" y="1152775"/>
            <a:ext cx="3840300" cy="3416400"/>
          </a:xfrm>
          <a:prstGeom prst="rect">
            <a:avLst/>
          </a:prstGeom>
          <a:noFill/>
          <a:ln>
            <a:noFill/>
          </a:ln>
        </p:spPr>
      </p:sp>
      <p:sp>
        <p:nvSpPr>
          <p:cNvPr id="395" name="Google Shape;395;p4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Two big ideas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42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98" name="Google Shape;398;p42"/>
          <p:cNvSpPr txBox="1"/>
          <p:nvPr>
            <p:ph idx="1" type="body"/>
          </p:nvPr>
        </p:nvSpPr>
        <p:spPr>
          <a:xfrm>
            <a:off x="483150" y="2237788"/>
            <a:ext cx="3619800" cy="237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99" name="Google Shape;399;p42"/>
          <p:cNvSpPr txBox="1"/>
          <p:nvPr>
            <p:ph idx="2" type="body"/>
          </p:nvPr>
        </p:nvSpPr>
        <p:spPr>
          <a:xfrm>
            <a:off x="5048000" y="2237788"/>
            <a:ext cx="3619800" cy="237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00" name="Google Shape;400;p42"/>
          <p:cNvSpPr txBox="1"/>
          <p:nvPr>
            <p:ph idx="3" type="subTitle"/>
          </p:nvPr>
        </p:nvSpPr>
        <p:spPr>
          <a:xfrm>
            <a:off x="483150" y="1336161"/>
            <a:ext cx="3619800" cy="54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01" name="Google Shape;401;p42"/>
          <p:cNvSpPr txBox="1"/>
          <p:nvPr>
            <p:ph idx="4" type="subTitle"/>
          </p:nvPr>
        </p:nvSpPr>
        <p:spPr>
          <a:xfrm>
            <a:off x="5048000" y="1336161"/>
            <a:ext cx="3619800" cy="54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02" name="Google Shape;402;p4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Three big ideas"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43"/>
          <p:cNvSpPr txBox="1"/>
          <p:nvPr>
            <p:ph idx="1" type="body"/>
          </p:nvPr>
        </p:nvSpPr>
        <p:spPr>
          <a:xfrm>
            <a:off x="483175" y="2417500"/>
            <a:ext cx="2455500" cy="237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05" name="Google Shape;405;p43"/>
          <p:cNvSpPr txBox="1"/>
          <p:nvPr>
            <p:ph idx="2" type="body"/>
          </p:nvPr>
        </p:nvSpPr>
        <p:spPr>
          <a:xfrm>
            <a:off x="3347725" y="2417500"/>
            <a:ext cx="2455500" cy="237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06" name="Google Shape;406;p43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407" name="Google Shape;407;p43"/>
          <p:cNvSpPr txBox="1"/>
          <p:nvPr>
            <p:ph idx="3" type="subTitle"/>
          </p:nvPr>
        </p:nvSpPr>
        <p:spPr>
          <a:xfrm>
            <a:off x="483175" y="1336150"/>
            <a:ext cx="2455500" cy="778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08" name="Google Shape;408;p43"/>
          <p:cNvSpPr txBox="1"/>
          <p:nvPr>
            <p:ph idx="4" type="subTitle"/>
          </p:nvPr>
        </p:nvSpPr>
        <p:spPr>
          <a:xfrm>
            <a:off x="3347725" y="1336150"/>
            <a:ext cx="2455500" cy="778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09" name="Google Shape;409;p43"/>
          <p:cNvSpPr txBox="1"/>
          <p:nvPr>
            <p:ph idx="5" type="subTitle"/>
          </p:nvPr>
        </p:nvSpPr>
        <p:spPr>
          <a:xfrm>
            <a:off x="6212275" y="1336150"/>
            <a:ext cx="2455500" cy="778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10" name="Google Shape;410;p43"/>
          <p:cNvSpPr txBox="1"/>
          <p:nvPr>
            <p:ph idx="6" type="body"/>
          </p:nvPr>
        </p:nvSpPr>
        <p:spPr>
          <a:xfrm>
            <a:off x="6212275" y="2417500"/>
            <a:ext cx="2455500" cy="237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11" name="Google Shape;411;p4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Four big ideas"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44"/>
          <p:cNvSpPr txBox="1"/>
          <p:nvPr>
            <p:ph idx="1" type="body"/>
          </p:nvPr>
        </p:nvSpPr>
        <p:spPr>
          <a:xfrm>
            <a:off x="366725" y="1759093"/>
            <a:ext cx="3838500" cy="1138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14" name="Google Shape;414;p44"/>
          <p:cNvSpPr txBox="1"/>
          <p:nvPr>
            <p:ph idx="2" type="body"/>
          </p:nvPr>
        </p:nvSpPr>
        <p:spPr>
          <a:xfrm>
            <a:off x="4938725" y="1759093"/>
            <a:ext cx="3838500" cy="1138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15" name="Google Shape;415;p44"/>
          <p:cNvSpPr txBox="1"/>
          <p:nvPr>
            <p:ph idx="3" type="body"/>
          </p:nvPr>
        </p:nvSpPr>
        <p:spPr>
          <a:xfrm>
            <a:off x="366750" y="3648575"/>
            <a:ext cx="3838500" cy="1138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16" name="Google Shape;416;p44"/>
          <p:cNvSpPr txBox="1"/>
          <p:nvPr>
            <p:ph idx="4" type="body"/>
          </p:nvPr>
        </p:nvSpPr>
        <p:spPr>
          <a:xfrm>
            <a:off x="4938750" y="3648575"/>
            <a:ext cx="3838500" cy="1138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17" name="Google Shape;417;p44"/>
          <p:cNvSpPr txBox="1"/>
          <p:nvPr>
            <p:ph type="title"/>
          </p:nvPr>
        </p:nvSpPr>
        <p:spPr>
          <a:xfrm>
            <a:off x="366750" y="450025"/>
            <a:ext cx="8184600" cy="758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418" name="Google Shape;418;p44"/>
          <p:cNvSpPr txBox="1"/>
          <p:nvPr>
            <p:ph idx="5" type="subTitle"/>
          </p:nvPr>
        </p:nvSpPr>
        <p:spPr>
          <a:xfrm>
            <a:off x="366763" y="1277907"/>
            <a:ext cx="3838500" cy="48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19" name="Google Shape;419;p44"/>
          <p:cNvSpPr txBox="1"/>
          <p:nvPr>
            <p:ph idx="6" type="subTitle"/>
          </p:nvPr>
        </p:nvSpPr>
        <p:spPr>
          <a:xfrm>
            <a:off x="4938738" y="1277907"/>
            <a:ext cx="3838500" cy="48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20" name="Google Shape;420;p44"/>
          <p:cNvSpPr txBox="1"/>
          <p:nvPr>
            <p:ph idx="7" type="subTitle"/>
          </p:nvPr>
        </p:nvSpPr>
        <p:spPr>
          <a:xfrm>
            <a:off x="4938761" y="3167363"/>
            <a:ext cx="3838500" cy="48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21" name="Google Shape;421;p44"/>
          <p:cNvSpPr txBox="1"/>
          <p:nvPr>
            <p:ph idx="8" type="subTitle"/>
          </p:nvPr>
        </p:nvSpPr>
        <p:spPr>
          <a:xfrm>
            <a:off x="366750" y="3167363"/>
            <a:ext cx="3838500" cy="48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22" name="Google Shape;422;p4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Title and image"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9pPr>
          </a:lstStyle>
          <a:p/>
        </p:txBody>
      </p:sp>
      <p:sp>
        <p:nvSpPr>
          <p:cNvPr id="425" name="Google Shape;425;p45"/>
          <p:cNvSpPr/>
          <p:nvPr>
            <p:ph idx="2" type="pic"/>
          </p:nvPr>
        </p:nvSpPr>
        <p:spPr>
          <a:xfrm>
            <a:off x="311700" y="1170425"/>
            <a:ext cx="8520600" cy="3492900"/>
          </a:xfrm>
          <a:prstGeom prst="rect">
            <a:avLst/>
          </a:prstGeom>
          <a:noFill/>
          <a:ln>
            <a:noFill/>
          </a:ln>
        </p:spPr>
      </p:sp>
      <p:sp>
        <p:nvSpPr>
          <p:cNvPr id="426" name="Google Shape;426;p4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Two storyboards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46"/>
          <p:cNvSpPr txBox="1"/>
          <p:nvPr>
            <p:ph idx="1" type="body"/>
          </p:nvPr>
        </p:nvSpPr>
        <p:spPr>
          <a:xfrm>
            <a:off x="311700" y="4080225"/>
            <a:ext cx="4027500" cy="926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29" name="Google Shape;429;p46"/>
          <p:cNvSpPr/>
          <p:nvPr>
            <p:ph idx="2" type="pic"/>
          </p:nvPr>
        </p:nvSpPr>
        <p:spPr>
          <a:xfrm>
            <a:off x="48048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430" name="Google Shape;430;p46"/>
          <p:cNvSpPr/>
          <p:nvPr>
            <p:ph idx="3" type="pic"/>
          </p:nvPr>
        </p:nvSpPr>
        <p:spPr>
          <a:xfrm>
            <a:off x="3117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431" name="Google Shape;431;p46"/>
          <p:cNvSpPr txBox="1"/>
          <p:nvPr>
            <p:ph idx="4" type="body"/>
          </p:nvPr>
        </p:nvSpPr>
        <p:spPr>
          <a:xfrm>
            <a:off x="4804825" y="4080225"/>
            <a:ext cx="4027500" cy="926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32" name="Google Shape;432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9pPr>
          </a:lstStyle>
          <a:p/>
        </p:txBody>
      </p:sp>
      <p:sp>
        <p:nvSpPr>
          <p:cNvPr id="433" name="Google Shape;433;p46"/>
          <p:cNvSpPr txBox="1"/>
          <p:nvPr>
            <p:ph idx="5" type="subTitle"/>
          </p:nvPr>
        </p:nvSpPr>
        <p:spPr>
          <a:xfrm>
            <a:off x="311725" y="3582900"/>
            <a:ext cx="4027500" cy="48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34" name="Google Shape;434;p46"/>
          <p:cNvSpPr txBox="1"/>
          <p:nvPr>
            <p:ph idx="6" type="subTitle"/>
          </p:nvPr>
        </p:nvSpPr>
        <p:spPr>
          <a:xfrm>
            <a:off x="4804825" y="3582900"/>
            <a:ext cx="4027500" cy="48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35" name="Google Shape;435;p4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Three storyboards"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47"/>
          <p:cNvSpPr txBox="1"/>
          <p:nvPr>
            <p:ph idx="1" type="body"/>
          </p:nvPr>
        </p:nvSpPr>
        <p:spPr>
          <a:xfrm>
            <a:off x="311700" y="3911700"/>
            <a:ext cx="2627100" cy="1018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38" name="Google Shape;438;p47"/>
          <p:cNvSpPr/>
          <p:nvPr>
            <p:ph idx="2" type="pic"/>
          </p:nvPr>
        </p:nvSpPr>
        <p:spPr>
          <a:xfrm>
            <a:off x="62052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439" name="Google Shape;439;p47"/>
          <p:cNvSpPr/>
          <p:nvPr>
            <p:ph idx="3" type="pic"/>
          </p:nvPr>
        </p:nvSpPr>
        <p:spPr>
          <a:xfrm>
            <a:off x="3117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440" name="Google Shape;440;p47"/>
          <p:cNvSpPr txBox="1"/>
          <p:nvPr>
            <p:ph idx="4" type="body"/>
          </p:nvPr>
        </p:nvSpPr>
        <p:spPr>
          <a:xfrm>
            <a:off x="6205225" y="3911700"/>
            <a:ext cx="2627100" cy="1018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41" name="Google Shape;441;p47"/>
          <p:cNvSpPr/>
          <p:nvPr>
            <p:ph idx="5" type="pic"/>
          </p:nvPr>
        </p:nvSpPr>
        <p:spPr>
          <a:xfrm>
            <a:off x="3255250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442" name="Google Shape;442;p47"/>
          <p:cNvSpPr txBox="1"/>
          <p:nvPr>
            <p:ph idx="6" type="body"/>
          </p:nvPr>
        </p:nvSpPr>
        <p:spPr>
          <a:xfrm>
            <a:off x="3255250" y="3911700"/>
            <a:ext cx="2627100" cy="1018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43" name="Google Shape;443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9pPr>
          </a:lstStyle>
          <a:p/>
        </p:txBody>
      </p:sp>
      <p:sp>
        <p:nvSpPr>
          <p:cNvPr id="444" name="Google Shape;444;p47"/>
          <p:cNvSpPr txBox="1"/>
          <p:nvPr>
            <p:ph idx="7" type="subTitle"/>
          </p:nvPr>
        </p:nvSpPr>
        <p:spPr>
          <a:xfrm>
            <a:off x="311725" y="3430500"/>
            <a:ext cx="2627100" cy="48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45" name="Google Shape;445;p47"/>
          <p:cNvSpPr txBox="1"/>
          <p:nvPr>
            <p:ph idx="8" type="subTitle"/>
          </p:nvPr>
        </p:nvSpPr>
        <p:spPr>
          <a:xfrm>
            <a:off x="6205225" y="3430500"/>
            <a:ext cx="2627100" cy="48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46" name="Google Shape;446;p47"/>
          <p:cNvSpPr txBox="1"/>
          <p:nvPr>
            <p:ph idx="9" type="subTitle"/>
          </p:nvPr>
        </p:nvSpPr>
        <p:spPr>
          <a:xfrm>
            <a:off x="3255250" y="3430500"/>
            <a:ext cx="2627100" cy="48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47" name="Google Shape;447;p4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Image only"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48"/>
          <p:cNvSpPr/>
          <p:nvPr>
            <p:ph idx="2" type="pic"/>
          </p:nvPr>
        </p:nvSpPr>
        <p:spPr>
          <a:xfrm>
            <a:off x="311700" y="445025"/>
            <a:ext cx="8520600" cy="4218300"/>
          </a:xfrm>
          <a:prstGeom prst="rect">
            <a:avLst/>
          </a:prstGeom>
          <a:noFill/>
          <a:ln>
            <a:noFill/>
          </a:ln>
        </p:spPr>
      </p:sp>
      <p:sp>
        <p:nvSpPr>
          <p:cNvPr id="450" name="Google Shape;450;p4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Image grid"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49"/>
          <p:cNvSpPr/>
          <p:nvPr>
            <p:ph idx="2" type="pic"/>
          </p:nvPr>
        </p:nvSpPr>
        <p:spPr>
          <a:xfrm>
            <a:off x="338960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53" name="Google Shape;453;p49"/>
          <p:cNvSpPr/>
          <p:nvPr>
            <p:ph idx="3" type="pic"/>
          </p:nvPr>
        </p:nvSpPr>
        <p:spPr>
          <a:xfrm>
            <a:off x="5195935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54" name="Google Shape;454;p49"/>
          <p:cNvSpPr/>
          <p:nvPr>
            <p:ph idx="4" type="pic"/>
          </p:nvPr>
        </p:nvSpPr>
        <p:spPr>
          <a:xfrm>
            <a:off x="700227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55" name="Google Shape;455;p49"/>
          <p:cNvSpPr/>
          <p:nvPr>
            <p:ph idx="5" type="pic"/>
          </p:nvPr>
        </p:nvSpPr>
        <p:spPr>
          <a:xfrm>
            <a:off x="3389588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56" name="Google Shape;456;p49"/>
          <p:cNvSpPr/>
          <p:nvPr>
            <p:ph idx="6" type="pic"/>
          </p:nvPr>
        </p:nvSpPr>
        <p:spPr>
          <a:xfrm>
            <a:off x="5195922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57" name="Google Shape;457;p49"/>
          <p:cNvSpPr/>
          <p:nvPr>
            <p:ph idx="7" type="pic"/>
          </p:nvPr>
        </p:nvSpPr>
        <p:spPr>
          <a:xfrm>
            <a:off x="7002257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58" name="Google Shape;458;p49"/>
          <p:cNvSpPr txBox="1"/>
          <p:nvPr>
            <p:ph type="title"/>
          </p:nvPr>
        </p:nvSpPr>
        <p:spPr>
          <a:xfrm>
            <a:off x="351550" y="445025"/>
            <a:ext cx="2596800" cy="1706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9pPr>
          </a:lstStyle>
          <a:p/>
        </p:txBody>
      </p:sp>
      <p:sp>
        <p:nvSpPr>
          <p:cNvPr id="459" name="Google Shape;459;p49"/>
          <p:cNvSpPr/>
          <p:nvPr>
            <p:ph idx="8" type="pic"/>
          </p:nvPr>
        </p:nvSpPr>
        <p:spPr>
          <a:xfrm>
            <a:off x="3389588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60" name="Google Shape;460;p49"/>
          <p:cNvSpPr/>
          <p:nvPr>
            <p:ph idx="9" type="pic"/>
          </p:nvPr>
        </p:nvSpPr>
        <p:spPr>
          <a:xfrm>
            <a:off x="5195922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61" name="Google Shape;461;p49"/>
          <p:cNvSpPr/>
          <p:nvPr>
            <p:ph idx="13" type="pic"/>
          </p:nvPr>
        </p:nvSpPr>
        <p:spPr>
          <a:xfrm>
            <a:off x="7002257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62" name="Google Shape;462;p4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5564">
          <p15:clr>
            <a:srgbClr val="E46962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- Alt 2">
  <p:cSld name="BLANK_1_1_1_1_1_1_1_1_1_1_3">
    <p:bg>
      <p:bgPr>
        <a:solidFill>
          <a:schemeClr val="lt2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"/>
          <p:cNvSpPr txBox="1"/>
          <p:nvPr>
            <p:ph idx="1" type="subTitle"/>
          </p:nvPr>
        </p:nvSpPr>
        <p:spPr>
          <a:xfrm>
            <a:off x="284798" y="282900"/>
            <a:ext cx="1207200" cy="368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36" name="Google Shape;36;p6"/>
          <p:cNvSpPr txBox="1"/>
          <p:nvPr>
            <p:ph idx="2" type="subTitle"/>
          </p:nvPr>
        </p:nvSpPr>
        <p:spPr>
          <a:xfrm>
            <a:off x="1731400" y="4750800"/>
            <a:ext cx="1340700" cy="10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9pPr>
          </a:lstStyle>
          <a:p/>
        </p:txBody>
      </p:sp>
      <p:sp>
        <p:nvSpPr>
          <p:cNvPr id="37" name="Google Shape;37;p6"/>
          <p:cNvSpPr txBox="1"/>
          <p:nvPr>
            <p:ph idx="3" type="subTitle"/>
          </p:nvPr>
        </p:nvSpPr>
        <p:spPr>
          <a:xfrm>
            <a:off x="7518500" y="4750800"/>
            <a:ext cx="1340700" cy="10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9pPr>
          </a:lstStyle>
          <a:p/>
        </p:txBody>
      </p:sp>
      <p:sp>
        <p:nvSpPr>
          <p:cNvPr id="38" name="Google Shape;38;p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- Alt 1">
  <p:cSld name="BLANK_1_1_1_1_1_1_1_1_1_1_1">
    <p:bg>
      <p:bgPr>
        <a:solidFill>
          <a:schemeClr val="lt2"/>
        </a:solidFill>
      </p:bgPr>
    </p:bg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7"/>
          <p:cNvSpPr txBox="1"/>
          <p:nvPr>
            <p:ph type="title"/>
          </p:nvPr>
        </p:nvSpPr>
        <p:spPr>
          <a:xfrm>
            <a:off x="284775" y="282900"/>
            <a:ext cx="2787300" cy="1116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sp>
        <p:nvSpPr>
          <p:cNvPr id="41" name="Google Shape;41;p7"/>
          <p:cNvSpPr txBox="1"/>
          <p:nvPr>
            <p:ph idx="1" type="subTitle"/>
          </p:nvPr>
        </p:nvSpPr>
        <p:spPr>
          <a:xfrm>
            <a:off x="3348525" y="794925"/>
            <a:ext cx="2460000" cy="452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lvl="2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lvl="3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lvl="4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lvl="5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6pPr>
            <a:lvl7pPr lvl="6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7pPr>
            <a:lvl8pPr lvl="7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8pPr>
            <a:lvl9pPr lvl="8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9pPr>
          </a:lstStyle>
          <a:p/>
        </p:txBody>
      </p:sp>
      <p:sp>
        <p:nvSpPr>
          <p:cNvPr id="42" name="Google Shape;42;p7"/>
          <p:cNvSpPr txBox="1"/>
          <p:nvPr>
            <p:ph idx="2" type="subTitle"/>
          </p:nvPr>
        </p:nvSpPr>
        <p:spPr>
          <a:xfrm>
            <a:off x="6242100" y="794925"/>
            <a:ext cx="2460000" cy="452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/>
            </a:lvl9pPr>
          </a:lstStyle>
          <a:p/>
        </p:txBody>
      </p:sp>
      <p:sp>
        <p:nvSpPr>
          <p:cNvPr id="43" name="Google Shape;43;p7"/>
          <p:cNvSpPr txBox="1"/>
          <p:nvPr>
            <p:ph idx="3" type="subTitle"/>
          </p:nvPr>
        </p:nvSpPr>
        <p:spPr>
          <a:xfrm>
            <a:off x="3348525" y="1911900"/>
            <a:ext cx="2460000" cy="452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/>
            </a:lvl9pPr>
          </a:lstStyle>
          <a:p/>
        </p:txBody>
      </p:sp>
      <p:sp>
        <p:nvSpPr>
          <p:cNvPr id="44" name="Google Shape;44;p7"/>
          <p:cNvSpPr txBox="1"/>
          <p:nvPr>
            <p:ph idx="4" type="subTitle"/>
          </p:nvPr>
        </p:nvSpPr>
        <p:spPr>
          <a:xfrm>
            <a:off x="6242100" y="1911900"/>
            <a:ext cx="2460000" cy="452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/>
            </a:lvl9pPr>
          </a:lstStyle>
          <a:p/>
        </p:txBody>
      </p:sp>
      <p:sp>
        <p:nvSpPr>
          <p:cNvPr id="45" name="Google Shape;45;p7"/>
          <p:cNvSpPr txBox="1"/>
          <p:nvPr>
            <p:ph idx="5" type="subTitle"/>
          </p:nvPr>
        </p:nvSpPr>
        <p:spPr>
          <a:xfrm>
            <a:off x="3348525" y="3028875"/>
            <a:ext cx="2460000" cy="452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lvl="2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lvl="3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lvl="4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lvl="5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6pPr>
            <a:lvl7pPr lvl="6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7pPr>
            <a:lvl8pPr lvl="7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8pPr>
            <a:lvl9pPr lvl="8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9pPr>
          </a:lstStyle>
          <a:p/>
        </p:txBody>
      </p:sp>
      <p:sp>
        <p:nvSpPr>
          <p:cNvPr id="46" name="Google Shape;46;p7"/>
          <p:cNvSpPr txBox="1"/>
          <p:nvPr>
            <p:ph idx="6" type="subTitle"/>
          </p:nvPr>
        </p:nvSpPr>
        <p:spPr>
          <a:xfrm>
            <a:off x="6242100" y="3028875"/>
            <a:ext cx="2460000" cy="452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lvl="2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lvl="3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lvl="4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lvl="5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6pPr>
            <a:lvl7pPr lvl="6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7pPr>
            <a:lvl8pPr lvl="7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8pPr>
            <a:lvl9pPr lvl="8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9pPr>
          </a:lstStyle>
          <a:p/>
        </p:txBody>
      </p:sp>
      <p:sp>
        <p:nvSpPr>
          <p:cNvPr id="47" name="Google Shape;47;p7"/>
          <p:cNvSpPr txBox="1"/>
          <p:nvPr>
            <p:ph idx="7" type="subTitle"/>
          </p:nvPr>
        </p:nvSpPr>
        <p:spPr>
          <a:xfrm>
            <a:off x="3348525" y="4145850"/>
            <a:ext cx="2460000" cy="452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lvl="2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lvl="3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lvl="4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lvl="5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6pPr>
            <a:lvl7pPr lvl="6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7pPr>
            <a:lvl8pPr lvl="7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8pPr>
            <a:lvl9pPr lvl="8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9pPr>
          </a:lstStyle>
          <a:p/>
        </p:txBody>
      </p:sp>
      <p:sp>
        <p:nvSpPr>
          <p:cNvPr id="48" name="Google Shape;48;p7"/>
          <p:cNvSpPr txBox="1"/>
          <p:nvPr>
            <p:ph idx="8" type="subTitle"/>
          </p:nvPr>
        </p:nvSpPr>
        <p:spPr>
          <a:xfrm>
            <a:off x="6242100" y="4145850"/>
            <a:ext cx="2460000" cy="452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lvl="2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lvl="3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lvl="4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lvl="5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6pPr>
            <a:lvl7pPr lvl="6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7pPr>
            <a:lvl8pPr lvl="7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8pPr>
            <a:lvl9pPr lvl="8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9pPr>
          </a:lstStyle>
          <a:p/>
        </p:txBody>
      </p:sp>
      <p:sp>
        <p:nvSpPr>
          <p:cNvPr id="49" name="Google Shape;49;p7"/>
          <p:cNvSpPr txBox="1"/>
          <p:nvPr>
            <p:ph idx="9" type="subTitle"/>
          </p:nvPr>
        </p:nvSpPr>
        <p:spPr>
          <a:xfrm>
            <a:off x="3348525" y="506025"/>
            <a:ext cx="2460000" cy="15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latin typeface="Outfit"/>
                <a:ea typeface="Outfit"/>
                <a:cs typeface="Outfit"/>
                <a:sym typeface="Outfit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Outfit"/>
              <a:buNone/>
              <a:defRPr sz="1500">
                <a:latin typeface="Outfit"/>
                <a:ea typeface="Outfit"/>
                <a:cs typeface="Outfit"/>
                <a:sym typeface="Outfit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Outfit"/>
              <a:buNone/>
              <a:defRPr sz="1500">
                <a:latin typeface="Outfit"/>
                <a:ea typeface="Outfit"/>
                <a:cs typeface="Outfit"/>
                <a:sym typeface="Outfit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Outfit"/>
              <a:buNone/>
              <a:defRPr sz="1500">
                <a:latin typeface="Outfit"/>
                <a:ea typeface="Outfit"/>
                <a:cs typeface="Outfit"/>
                <a:sym typeface="Outfit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Outfit"/>
              <a:buNone/>
              <a:defRPr sz="1500">
                <a:latin typeface="Outfit"/>
                <a:ea typeface="Outfit"/>
                <a:cs typeface="Outfit"/>
                <a:sym typeface="Outfit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Outfit"/>
              <a:buNone/>
              <a:defRPr sz="1500">
                <a:latin typeface="Outfit"/>
                <a:ea typeface="Outfit"/>
                <a:cs typeface="Outfit"/>
                <a:sym typeface="Outfit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Outfit"/>
              <a:buNone/>
              <a:defRPr sz="1500">
                <a:latin typeface="Outfit"/>
                <a:ea typeface="Outfit"/>
                <a:cs typeface="Outfit"/>
                <a:sym typeface="Outfit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Outfit"/>
              <a:buNone/>
              <a:defRPr sz="1500">
                <a:latin typeface="Outfit"/>
                <a:ea typeface="Outfit"/>
                <a:cs typeface="Outfit"/>
                <a:sym typeface="Outfit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Outfit"/>
              <a:buNone/>
              <a:defRPr sz="15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50" name="Google Shape;50;p7"/>
          <p:cNvSpPr txBox="1"/>
          <p:nvPr>
            <p:ph idx="13" type="subTitle"/>
          </p:nvPr>
        </p:nvSpPr>
        <p:spPr>
          <a:xfrm>
            <a:off x="6242100" y="506025"/>
            <a:ext cx="2460000" cy="15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latin typeface="Outfit"/>
                <a:ea typeface="Outfit"/>
                <a:cs typeface="Outfit"/>
                <a:sym typeface="Outfit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Outfit"/>
              <a:buNone/>
              <a:defRPr sz="1500">
                <a:latin typeface="Outfit"/>
                <a:ea typeface="Outfit"/>
                <a:cs typeface="Outfit"/>
                <a:sym typeface="Outfit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Outfit"/>
              <a:buNone/>
              <a:defRPr sz="1500">
                <a:latin typeface="Outfit"/>
                <a:ea typeface="Outfit"/>
                <a:cs typeface="Outfit"/>
                <a:sym typeface="Outfit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Outfit"/>
              <a:buNone/>
              <a:defRPr sz="1500">
                <a:latin typeface="Outfit"/>
                <a:ea typeface="Outfit"/>
                <a:cs typeface="Outfit"/>
                <a:sym typeface="Outfit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Outfit"/>
              <a:buNone/>
              <a:defRPr sz="1500">
                <a:latin typeface="Outfit"/>
                <a:ea typeface="Outfit"/>
                <a:cs typeface="Outfit"/>
                <a:sym typeface="Outfit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Outfit"/>
              <a:buNone/>
              <a:defRPr sz="1500">
                <a:latin typeface="Outfit"/>
                <a:ea typeface="Outfit"/>
                <a:cs typeface="Outfit"/>
                <a:sym typeface="Outfit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Outfit"/>
              <a:buNone/>
              <a:defRPr sz="1500">
                <a:latin typeface="Outfit"/>
                <a:ea typeface="Outfit"/>
                <a:cs typeface="Outfit"/>
                <a:sym typeface="Outfit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Outfit"/>
              <a:buNone/>
              <a:defRPr sz="1500">
                <a:latin typeface="Outfit"/>
                <a:ea typeface="Outfit"/>
                <a:cs typeface="Outfit"/>
                <a:sym typeface="Outfit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Outfit"/>
              <a:buNone/>
              <a:defRPr sz="15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51" name="Google Shape;51;p7"/>
          <p:cNvSpPr txBox="1"/>
          <p:nvPr>
            <p:ph idx="14" type="subTitle"/>
          </p:nvPr>
        </p:nvSpPr>
        <p:spPr>
          <a:xfrm>
            <a:off x="3348525" y="1623075"/>
            <a:ext cx="2460000" cy="15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latin typeface="Outfit"/>
                <a:ea typeface="Outfit"/>
                <a:cs typeface="Outfit"/>
                <a:sym typeface="Outfit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Outfit"/>
              <a:buNone/>
              <a:defRPr sz="1500">
                <a:latin typeface="Outfit"/>
                <a:ea typeface="Outfit"/>
                <a:cs typeface="Outfit"/>
                <a:sym typeface="Outfit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Outfit"/>
              <a:buNone/>
              <a:defRPr sz="1500">
                <a:latin typeface="Outfit"/>
                <a:ea typeface="Outfit"/>
                <a:cs typeface="Outfit"/>
                <a:sym typeface="Outfit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Outfit"/>
              <a:buNone/>
              <a:defRPr sz="1500">
                <a:latin typeface="Outfit"/>
                <a:ea typeface="Outfit"/>
                <a:cs typeface="Outfit"/>
                <a:sym typeface="Outfit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Outfit"/>
              <a:buNone/>
              <a:defRPr sz="1500">
                <a:latin typeface="Outfit"/>
                <a:ea typeface="Outfit"/>
                <a:cs typeface="Outfit"/>
                <a:sym typeface="Outfit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Outfit"/>
              <a:buNone/>
              <a:defRPr sz="1500">
                <a:latin typeface="Outfit"/>
                <a:ea typeface="Outfit"/>
                <a:cs typeface="Outfit"/>
                <a:sym typeface="Outfit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Outfit"/>
              <a:buNone/>
              <a:defRPr sz="1500">
                <a:latin typeface="Outfit"/>
                <a:ea typeface="Outfit"/>
                <a:cs typeface="Outfit"/>
                <a:sym typeface="Outfit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Outfit"/>
              <a:buNone/>
              <a:defRPr sz="1500">
                <a:latin typeface="Outfit"/>
                <a:ea typeface="Outfit"/>
                <a:cs typeface="Outfit"/>
                <a:sym typeface="Outfit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Outfit"/>
              <a:buNone/>
              <a:defRPr sz="15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52" name="Google Shape;52;p7"/>
          <p:cNvSpPr txBox="1"/>
          <p:nvPr>
            <p:ph idx="15" type="subTitle"/>
          </p:nvPr>
        </p:nvSpPr>
        <p:spPr>
          <a:xfrm>
            <a:off x="6242100" y="1623075"/>
            <a:ext cx="2460000" cy="15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latin typeface="Outfit"/>
                <a:ea typeface="Outfit"/>
                <a:cs typeface="Outfit"/>
                <a:sym typeface="Outfit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Outfit"/>
              <a:buNone/>
              <a:defRPr sz="1500">
                <a:latin typeface="Outfit"/>
                <a:ea typeface="Outfit"/>
                <a:cs typeface="Outfit"/>
                <a:sym typeface="Outfit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Outfit"/>
              <a:buNone/>
              <a:defRPr sz="1500">
                <a:latin typeface="Outfit"/>
                <a:ea typeface="Outfit"/>
                <a:cs typeface="Outfit"/>
                <a:sym typeface="Outfit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Outfit"/>
              <a:buNone/>
              <a:defRPr sz="1500">
                <a:latin typeface="Outfit"/>
                <a:ea typeface="Outfit"/>
                <a:cs typeface="Outfit"/>
                <a:sym typeface="Outfit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Outfit"/>
              <a:buNone/>
              <a:defRPr sz="1500">
                <a:latin typeface="Outfit"/>
                <a:ea typeface="Outfit"/>
                <a:cs typeface="Outfit"/>
                <a:sym typeface="Outfit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Outfit"/>
              <a:buNone/>
              <a:defRPr sz="1500">
                <a:latin typeface="Outfit"/>
                <a:ea typeface="Outfit"/>
                <a:cs typeface="Outfit"/>
                <a:sym typeface="Outfit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Outfit"/>
              <a:buNone/>
              <a:defRPr sz="1500">
                <a:latin typeface="Outfit"/>
                <a:ea typeface="Outfit"/>
                <a:cs typeface="Outfit"/>
                <a:sym typeface="Outfit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Outfit"/>
              <a:buNone/>
              <a:defRPr sz="1500">
                <a:latin typeface="Outfit"/>
                <a:ea typeface="Outfit"/>
                <a:cs typeface="Outfit"/>
                <a:sym typeface="Outfit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Outfit"/>
              <a:buNone/>
              <a:defRPr sz="15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53" name="Google Shape;53;p7"/>
          <p:cNvSpPr txBox="1"/>
          <p:nvPr>
            <p:ph idx="16" type="subTitle"/>
          </p:nvPr>
        </p:nvSpPr>
        <p:spPr>
          <a:xfrm>
            <a:off x="3348525" y="2740125"/>
            <a:ext cx="2460000" cy="15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latin typeface="Outfit"/>
                <a:ea typeface="Outfit"/>
                <a:cs typeface="Outfit"/>
                <a:sym typeface="Outfit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Outfit"/>
              <a:buNone/>
              <a:defRPr sz="1500">
                <a:latin typeface="Outfit"/>
                <a:ea typeface="Outfit"/>
                <a:cs typeface="Outfit"/>
                <a:sym typeface="Outfit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Outfit"/>
              <a:buNone/>
              <a:defRPr sz="1500">
                <a:latin typeface="Outfit"/>
                <a:ea typeface="Outfit"/>
                <a:cs typeface="Outfit"/>
                <a:sym typeface="Outfit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Outfit"/>
              <a:buNone/>
              <a:defRPr sz="1500">
                <a:latin typeface="Outfit"/>
                <a:ea typeface="Outfit"/>
                <a:cs typeface="Outfit"/>
                <a:sym typeface="Outfit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Outfit"/>
              <a:buNone/>
              <a:defRPr sz="1500">
                <a:latin typeface="Outfit"/>
                <a:ea typeface="Outfit"/>
                <a:cs typeface="Outfit"/>
                <a:sym typeface="Outfit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Outfit"/>
              <a:buNone/>
              <a:defRPr sz="1500">
                <a:latin typeface="Outfit"/>
                <a:ea typeface="Outfit"/>
                <a:cs typeface="Outfit"/>
                <a:sym typeface="Outfit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Outfit"/>
              <a:buNone/>
              <a:defRPr sz="1500">
                <a:latin typeface="Outfit"/>
                <a:ea typeface="Outfit"/>
                <a:cs typeface="Outfit"/>
                <a:sym typeface="Outfit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Outfit"/>
              <a:buNone/>
              <a:defRPr sz="1500">
                <a:latin typeface="Outfit"/>
                <a:ea typeface="Outfit"/>
                <a:cs typeface="Outfit"/>
                <a:sym typeface="Outfit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Outfit"/>
              <a:buNone/>
              <a:defRPr sz="15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54" name="Google Shape;54;p7"/>
          <p:cNvSpPr txBox="1"/>
          <p:nvPr>
            <p:ph idx="17" type="subTitle"/>
          </p:nvPr>
        </p:nvSpPr>
        <p:spPr>
          <a:xfrm>
            <a:off x="6242100" y="2740125"/>
            <a:ext cx="2460000" cy="15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latin typeface="Outfit"/>
                <a:ea typeface="Outfit"/>
                <a:cs typeface="Outfit"/>
                <a:sym typeface="Outfit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Outfit"/>
              <a:buNone/>
              <a:defRPr sz="1500">
                <a:latin typeface="Outfit"/>
                <a:ea typeface="Outfit"/>
                <a:cs typeface="Outfit"/>
                <a:sym typeface="Outfit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Outfit"/>
              <a:buNone/>
              <a:defRPr sz="1500">
                <a:latin typeface="Outfit"/>
                <a:ea typeface="Outfit"/>
                <a:cs typeface="Outfit"/>
                <a:sym typeface="Outfit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Outfit"/>
              <a:buNone/>
              <a:defRPr sz="1500">
                <a:latin typeface="Outfit"/>
                <a:ea typeface="Outfit"/>
                <a:cs typeface="Outfit"/>
                <a:sym typeface="Outfit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Outfit"/>
              <a:buNone/>
              <a:defRPr sz="1500">
                <a:latin typeface="Outfit"/>
                <a:ea typeface="Outfit"/>
                <a:cs typeface="Outfit"/>
                <a:sym typeface="Outfit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Outfit"/>
              <a:buNone/>
              <a:defRPr sz="1500">
                <a:latin typeface="Outfit"/>
                <a:ea typeface="Outfit"/>
                <a:cs typeface="Outfit"/>
                <a:sym typeface="Outfit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Outfit"/>
              <a:buNone/>
              <a:defRPr sz="1500">
                <a:latin typeface="Outfit"/>
                <a:ea typeface="Outfit"/>
                <a:cs typeface="Outfit"/>
                <a:sym typeface="Outfit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Outfit"/>
              <a:buNone/>
              <a:defRPr sz="1500">
                <a:latin typeface="Outfit"/>
                <a:ea typeface="Outfit"/>
                <a:cs typeface="Outfit"/>
                <a:sym typeface="Outfit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Outfit"/>
              <a:buNone/>
              <a:defRPr sz="15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55" name="Google Shape;55;p7"/>
          <p:cNvSpPr txBox="1"/>
          <p:nvPr>
            <p:ph idx="18" type="subTitle"/>
          </p:nvPr>
        </p:nvSpPr>
        <p:spPr>
          <a:xfrm>
            <a:off x="3348525" y="3857175"/>
            <a:ext cx="2460000" cy="15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latin typeface="Outfit"/>
                <a:ea typeface="Outfit"/>
                <a:cs typeface="Outfit"/>
                <a:sym typeface="Outfit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Outfit"/>
              <a:buNone/>
              <a:defRPr sz="1500">
                <a:latin typeface="Outfit"/>
                <a:ea typeface="Outfit"/>
                <a:cs typeface="Outfit"/>
                <a:sym typeface="Outfit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Outfit"/>
              <a:buNone/>
              <a:defRPr sz="1500">
                <a:latin typeface="Outfit"/>
                <a:ea typeface="Outfit"/>
                <a:cs typeface="Outfit"/>
                <a:sym typeface="Outfit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Outfit"/>
              <a:buNone/>
              <a:defRPr sz="1500">
                <a:latin typeface="Outfit"/>
                <a:ea typeface="Outfit"/>
                <a:cs typeface="Outfit"/>
                <a:sym typeface="Outfit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Outfit"/>
              <a:buNone/>
              <a:defRPr sz="1500">
                <a:latin typeface="Outfit"/>
                <a:ea typeface="Outfit"/>
                <a:cs typeface="Outfit"/>
                <a:sym typeface="Outfit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Outfit"/>
              <a:buNone/>
              <a:defRPr sz="1500">
                <a:latin typeface="Outfit"/>
                <a:ea typeface="Outfit"/>
                <a:cs typeface="Outfit"/>
                <a:sym typeface="Outfit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Outfit"/>
              <a:buNone/>
              <a:defRPr sz="1500">
                <a:latin typeface="Outfit"/>
                <a:ea typeface="Outfit"/>
                <a:cs typeface="Outfit"/>
                <a:sym typeface="Outfit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Outfit"/>
              <a:buNone/>
              <a:defRPr sz="1500">
                <a:latin typeface="Outfit"/>
                <a:ea typeface="Outfit"/>
                <a:cs typeface="Outfit"/>
                <a:sym typeface="Outfit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Outfit"/>
              <a:buNone/>
              <a:defRPr sz="15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56" name="Google Shape;56;p7"/>
          <p:cNvSpPr txBox="1"/>
          <p:nvPr>
            <p:ph idx="19" type="subTitle"/>
          </p:nvPr>
        </p:nvSpPr>
        <p:spPr>
          <a:xfrm>
            <a:off x="6242100" y="3857175"/>
            <a:ext cx="2460000" cy="15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latin typeface="Outfit"/>
                <a:ea typeface="Outfit"/>
                <a:cs typeface="Outfit"/>
                <a:sym typeface="Outfit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Outfit"/>
              <a:buNone/>
              <a:defRPr sz="1500">
                <a:latin typeface="Outfit"/>
                <a:ea typeface="Outfit"/>
                <a:cs typeface="Outfit"/>
                <a:sym typeface="Outfit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Outfit"/>
              <a:buNone/>
              <a:defRPr sz="1500">
                <a:latin typeface="Outfit"/>
                <a:ea typeface="Outfit"/>
                <a:cs typeface="Outfit"/>
                <a:sym typeface="Outfit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Outfit"/>
              <a:buNone/>
              <a:defRPr sz="1500">
                <a:latin typeface="Outfit"/>
                <a:ea typeface="Outfit"/>
                <a:cs typeface="Outfit"/>
                <a:sym typeface="Outfit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Outfit"/>
              <a:buNone/>
              <a:defRPr sz="1500">
                <a:latin typeface="Outfit"/>
                <a:ea typeface="Outfit"/>
                <a:cs typeface="Outfit"/>
                <a:sym typeface="Outfit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Outfit"/>
              <a:buNone/>
              <a:defRPr sz="1500">
                <a:latin typeface="Outfit"/>
                <a:ea typeface="Outfit"/>
                <a:cs typeface="Outfit"/>
                <a:sym typeface="Outfit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Outfit"/>
              <a:buNone/>
              <a:defRPr sz="1500">
                <a:latin typeface="Outfit"/>
                <a:ea typeface="Outfit"/>
                <a:cs typeface="Outfit"/>
                <a:sym typeface="Outfit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Outfit"/>
              <a:buNone/>
              <a:defRPr sz="1500">
                <a:latin typeface="Outfit"/>
                <a:ea typeface="Outfit"/>
                <a:cs typeface="Outfit"/>
                <a:sym typeface="Outfit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Outfit"/>
              <a:buNone/>
              <a:defRPr sz="15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57" name="Google Shape;57;p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- Alt 5">
  <p:cSld name="BLANK_1_1_1_1_1_1_1_1_1_1_1_2_1_1">
    <p:bg>
      <p:bgPr>
        <a:solidFill>
          <a:schemeClr val="lt2"/>
        </a:solid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"/>
          <p:cNvSpPr/>
          <p:nvPr>
            <p:ph idx="2" type="pic"/>
          </p:nvPr>
        </p:nvSpPr>
        <p:spPr>
          <a:xfrm>
            <a:off x="284650" y="2623125"/>
            <a:ext cx="723300" cy="10116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60" name="Google Shape;60;p8"/>
          <p:cNvSpPr txBox="1"/>
          <p:nvPr>
            <p:ph type="title"/>
          </p:nvPr>
        </p:nvSpPr>
        <p:spPr>
          <a:xfrm>
            <a:off x="284775" y="282900"/>
            <a:ext cx="7851300" cy="620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sp>
        <p:nvSpPr>
          <p:cNvPr id="61" name="Google Shape;61;p8"/>
          <p:cNvSpPr txBox="1"/>
          <p:nvPr>
            <p:ph idx="1" type="subTitle"/>
          </p:nvPr>
        </p:nvSpPr>
        <p:spPr>
          <a:xfrm>
            <a:off x="1009725" y="4145850"/>
            <a:ext cx="2064000" cy="605100"/>
          </a:xfrm>
          <a:prstGeom prst="rect">
            <a:avLst/>
          </a:prstGeom>
        </p:spPr>
        <p:txBody>
          <a:bodyPr anchorCtr="0" anchor="b" bIns="137150" lIns="137150" spcFirstLastPara="1" rIns="18287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62" name="Google Shape;62;p8"/>
          <p:cNvSpPr/>
          <p:nvPr>
            <p:ph idx="3" type="pic"/>
          </p:nvPr>
        </p:nvSpPr>
        <p:spPr>
          <a:xfrm>
            <a:off x="284650" y="3739875"/>
            <a:ext cx="723300" cy="10116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63" name="Google Shape;63;p8"/>
          <p:cNvSpPr/>
          <p:nvPr>
            <p:ph idx="4" type="pic"/>
          </p:nvPr>
        </p:nvSpPr>
        <p:spPr>
          <a:xfrm>
            <a:off x="3178288" y="2623125"/>
            <a:ext cx="723300" cy="10116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64" name="Google Shape;64;p8"/>
          <p:cNvSpPr/>
          <p:nvPr>
            <p:ph idx="5" type="pic"/>
          </p:nvPr>
        </p:nvSpPr>
        <p:spPr>
          <a:xfrm>
            <a:off x="3178288" y="3739875"/>
            <a:ext cx="723300" cy="10116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65" name="Google Shape;65;p8"/>
          <p:cNvSpPr/>
          <p:nvPr>
            <p:ph idx="6" type="pic"/>
          </p:nvPr>
        </p:nvSpPr>
        <p:spPr>
          <a:xfrm>
            <a:off x="6071925" y="2623125"/>
            <a:ext cx="723300" cy="10116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66" name="Google Shape;66;p8"/>
          <p:cNvSpPr/>
          <p:nvPr>
            <p:ph idx="7" type="pic"/>
          </p:nvPr>
        </p:nvSpPr>
        <p:spPr>
          <a:xfrm>
            <a:off x="6071925" y="3739875"/>
            <a:ext cx="723300" cy="10116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67" name="Google Shape;67;p8"/>
          <p:cNvSpPr txBox="1"/>
          <p:nvPr>
            <p:ph idx="8" type="subTitle"/>
          </p:nvPr>
        </p:nvSpPr>
        <p:spPr>
          <a:xfrm>
            <a:off x="3902538" y="4145850"/>
            <a:ext cx="2064000" cy="605100"/>
          </a:xfrm>
          <a:prstGeom prst="rect">
            <a:avLst/>
          </a:prstGeom>
        </p:spPr>
        <p:txBody>
          <a:bodyPr anchorCtr="0" anchor="b" bIns="137150" lIns="137150" spcFirstLastPara="1" rIns="18287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68" name="Google Shape;68;p8"/>
          <p:cNvSpPr txBox="1"/>
          <p:nvPr>
            <p:ph idx="9" type="subTitle"/>
          </p:nvPr>
        </p:nvSpPr>
        <p:spPr>
          <a:xfrm>
            <a:off x="6795350" y="4145850"/>
            <a:ext cx="2064000" cy="605100"/>
          </a:xfrm>
          <a:prstGeom prst="rect">
            <a:avLst/>
          </a:prstGeom>
        </p:spPr>
        <p:txBody>
          <a:bodyPr anchorCtr="0" anchor="b" bIns="137150" lIns="137150" spcFirstLastPara="1" rIns="18287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69" name="Google Shape;69;p8"/>
          <p:cNvSpPr txBox="1"/>
          <p:nvPr>
            <p:ph idx="13" type="subTitle"/>
          </p:nvPr>
        </p:nvSpPr>
        <p:spPr>
          <a:xfrm>
            <a:off x="1009725" y="3028725"/>
            <a:ext cx="2064000" cy="605100"/>
          </a:xfrm>
          <a:prstGeom prst="rect">
            <a:avLst/>
          </a:prstGeom>
        </p:spPr>
        <p:txBody>
          <a:bodyPr anchorCtr="0" anchor="b" bIns="137150" lIns="137150" spcFirstLastPara="1" rIns="18287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70" name="Google Shape;70;p8"/>
          <p:cNvSpPr txBox="1"/>
          <p:nvPr>
            <p:ph idx="14" type="subTitle"/>
          </p:nvPr>
        </p:nvSpPr>
        <p:spPr>
          <a:xfrm>
            <a:off x="3902538" y="3028725"/>
            <a:ext cx="2064000" cy="605100"/>
          </a:xfrm>
          <a:prstGeom prst="rect">
            <a:avLst/>
          </a:prstGeom>
        </p:spPr>
        <p:txBody>
          <a:bodyPr anchorCtr="0" anchor="b" bIns="137150" lIns="137150" spcFirstLastPara="1" rIns="18287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71" name="Google Shape;71;p8"/>
          <p:cNvSpPr txBox="1"/>
          <p:nvPr>
            <p:ph idx="15" type="subTitle"/>
          </p:nvPr>
        </p:nvSpPr>
        <p:spPr>
          <a:xfrm>
            <a:off x="6795350" y="3028725"/>
            <a:ext cx="2064000" cy="605100"/>
          </a:xfrm>
          <a:prstGeom prst="rect">
            <a:avLst/>
          </a:prstGeom>
        </p:spPr>
        <p:txBody>
          <a:bodyPr anchorCtr="0" anchor="b" bIns="137150" lIns="137150" spcFirstLastPara="1" rIns="18287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72" name="Google Shape;72;p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cards">
  <p:cSld name="CUSTOM_5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9"/>
          <p:cNvSpPr txBox="1"/>
          <p:nvPr>
            <p:ph type="title"/>
          </p:nvPr>
        </p:nvSpPr>
        <p:spPr>
          <a:xfrm>
            <a:off x="284775" y="282900"/>
            <a:ext cx="8582400" cy="1116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sp>
        <p:nvSpPr>
          <p:cNvPr id="75" name="Google Shape;75;p9"/>
          <p:cNvSpPr txBox="1"/>
          <p:nvPr>
            <p:ph idx="1" type="subTitle"/>
          </p:nvPr>
        </p:nvSpPr>
        <p:spPr>
          <a:xfrm>
            <a:off x="1802675" y="2040250"/>
            <a:ext cx="1468500" cy="333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2pPr>
            <a:lvl3pPr lvl="2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3pPr>
            <a:lvl4pPr lvl="3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4pPr>
            <a:lvl5pPr lvl="4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5pPr>
            <a:lvl6pPr lvl="5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6pPr>
            <a:lvl7pPr lvl="6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7pPr>
            <a:lvl8pPr lvl="7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8pPr>
            <a:lvl9pPr lvl="8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9pPr>
          </a:lstStyle>
          <a:p/>
        </p:txBody>
      </p:sp>
      <p:sp>
        <p:nvSpPr>
          <p:cNvPr id="76" name="Google Shape;76;p9"/>
          <p:cNvSpPr txBox="1"/>
          <p:nvPr>
            <p:ph idx="2" type="subTitle"/>
          </p:nvPr>
        </p:nvSpPr>
        <p:spPr>
          <a:xfrm>
            <a:off x="3610975" y="2040250"/>
            <a:ext cx="1468500" cy="333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2pPr>
            <a:lvl3pPr lvl="2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3pPr>
            <a:lvl4pPr lvl="3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4pPr>
            <a:lvl5pPr lvl="4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5pPr>
            <a:lvl6pPr lvl="5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6pPr>
            <a:lvl7pPr lvl="6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7pPr>
            <a:lvl8pPr lvl="7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8pPr>
            <a:lvl9pPr lvl="8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9pPr>
          </a:lstStyle>
          <a:p/>
        </p:txBody>
      </p:sp>
      <p:sp>
        <p:nvSpPr>
          <p:cNvPr id="77" name="Google Shape;77;p9"/>
          <p:cNvSpPr txBox="1"/>
          <p:nvPr>
            <p:ph idx="3" type="subTitle"/>
          </p:nvPr>
        </p:nvSpPr>
        <p:spPr>
          <a:xfrm>
            <a:off x="5419275" y="2040250"/>
            <a:ext cx="1468500" cy="333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2pPr>
            <a:lvl3pPr lvl="2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3pPr>
            <a:lvl4pPr lvl="3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4pPr>
            <a:lvl5pPr lvl="4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5pPr>
            <a:lvl6pPr lvl="5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6pPr>
            <a:lvl7pPr lvl="6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7pPr>
            <a:lvl8pPr lvl="7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8pPr>
            <a:lvl9pPr lvl="8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9pPr>
          </a:lstStyle>
          <a:p/>
        </p:txBody>
      </p:sp>
      <p:sp>
        <p:nvSpPr>
          <p:cNvPr id="78" name="Google Shape;78;p9"/>
          <p:cNvSpPr txBox="1"/>
          <p:nvPr>
            <p:ph idx="4" type="subTitle"/>
          </p:nvPr>
        </p:nvSpPr>
        <p:spPr>
          <a:xfrm>
            <a:off x="7227575" y="2040250"/>
            <a:ext cx="1468500" cy="333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2pPr>
            <a:lvl3pPr lvl="2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3pPr>
            <a:lvl4pPr lvl="3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4pPr>
            <a:lvl5pPr lvl="4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5pPr>
            <a:lvl6pPr lvl="5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6pPr>
            <a:lvl7pPr lvl="6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7pPr>
            <a:lvl8pPr lvl="7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8pPr>
            <a:lvl9pPr lvl="8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9pPr>
          </a:lstStyle>
          <a:p/>
        </p:txBody>
      </p:sp>
      <p:sp>
        <p:nvSpPr>
          <p:cNvPr id="79" name="Google Shape;79;p9"/>
          <p:cNvSpPr txBox="1"/>
          <p:nvPr>
            <p:ph idx="5" type="subTitle"/>
          </p:nvPr>
        </p:nvSpPr>
        <p:spPr>
          <a:xfrm>
            <a:off x="1731400" y="4750800"/>
            <a:ext cx="1340700" cy="10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/>
            </a:lvl1pPr>
            <a:lvl2pPr lvl="1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2pPr>
            <a:lvl3pPr lvl="2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3pPr>
            <a:lvl4pPr lvl="3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4pPr>
            <a:lvl5pPr lvl="4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5pPr>
            <a:lvl6pPr lvl="5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6pPr>
            <a:lvl7pPr lvl="6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7pPr>
            <a:lvl8pPr lvl="7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8pPr>
            <a:lvl9pPr lvl="8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9pPr>
          </a:lstStyle>
          <a:p/>
        </p:txBody>
      </p:sp>
      <p:sp>
        <p:nvSpPr>
          <p:cNvPr id="80" name="Google Shape;80;p9"/>
          <p:cNvSpPr txBox="1"/>
          <p:nvPr>
            <p:ph idx="6" type="subTitle"/>
          </p:nvPr>
        </p:nvSpPr>
        <p:spPr>
          <a:xfrm>
            <a:off x="7518500" y="4750800"/>
            <a:ext cx="1340700" cy="10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/>
            </a:lvl1pPr>
            <a:lvl2pPr lvl="1" algn="r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2pPr>
            <a:lvl3pPr lvl="2" algn="r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3pPr>
            <a:lvl4pPr lvl="3" algn="r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4pPr>
            <a:lvl5pPr lvl="4" algn="r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5pPr>
            <a:lvl6pPr lvl="5" algn="r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6pPr>
            <a:lvl7pPr lvl="6" algn="r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7pPr>
            <a:lvl8pPr lvl="7" algn="r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8pPr>
            <a:lvl9pPr lvl="8" algn="r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9pPr>
          </a:lstStyle>
          <a:p/>
        </p:txBody>
      </p:sp>
      <p:sp>
        <p:nvSpPr>
          <p:cNvPr id="81" name="Google Shape;81;p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 - Alt 4">
  <p:cSld name="BLANK_1_1_1_1_1_1_1_1_1_1_1_1_2_1_1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0"/>
          <p:cNvSpPr/>
          <p:nvPr>
            <p:ph idx="2" type="pic"/>
          </p:nvPr>
        </p:nvSpPr>
        <p:spPr>
          <a:xfrm>
            <a:off x="2210800" y="1984500"/>
            <a:ext cx="1828800" cy="18288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4" name="Google Shape;84;p10"/>
          <p:cNvSpPr txBox="1"/>
          <p:nvPr>
            <p:ph type="title"/>
          </p:nvPr>
        </p:nvSpPr>
        <p:spPr>
          <a:xfrm>
            <a:off x="1739950" y="282900"/>
            <a:ext cx="4234200" cy="1116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sp>
        <p:nvSpPr>
          <p:cNvPr id="85" name="Google Shape;85;p10"/>
          <p:cNvSpPr txBox="1"/>
          <p:nvPr>
            <p:ph idx="1" type="body"/>
          </p:nvPr>
        </p:nvSpPr>
        <p:spPr>
          <a:xfrm>
            <a:off x="4624900" y="3199050"/>
            <a:ext cx="2787600" cy="1436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strument Sans SemiBold"/>
              <a:buChar char="●"/>
              <a:defRPr sz="1000"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1pPr>
            <a:lvl2pPr indent="-2921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strument Sans SemiBold"/>
              <a:buChar char="○"/>
              <a:defRPr sz="1000"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indent="-2921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strument Sans SemiBold"/>
              <a:buChar char="■"/>
              <a:defRPr sz="1000"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indent="-2921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strument Sans SemiBold"/>
              <a:buChar char="●"/>
              <a:defRPr sz="1000"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indent="-2921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strument Sans SemiBold"/>
              <a:buChar char="○"/>
              <a:defRPr sz="1000"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indent="-2921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strument Sans SemiBold"/>
              <a:buChar char="■"/>
              <a:defRPr sz="1000"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indent="-2921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strument Sans SemiBold"/>
              <a:buChar char="●"/>
              <a:defRPr sz="1000"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indent="-2921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strument Sans SemiBold"/>
              <a:buChar char="○"/>
              <a:defRPr sz="1000"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indent="-2921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strument Sans SemiBold"/>
              <a:buChar char="■"/>
              <a:defRPr sz="1000"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86" name="Google Shape;86;p10"/>
          <p:cNvSpPr txBox="1"/>
          <p:nvPr>
            <p:ph idx="3" type="subTitle"/>
          </p:nvPr>
        </p:nvSpPr>
        <p:spPr>
          <a:xfrm>
            <a:off x="284798" y="282900"/>
            <a:ext cx="1207200" cy="368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87" name="Google Shape;87;p10"/>
          <p:cNvSpPr txBox="1"/>
          <p:nvPr>
            <p:ph idx="4" type="subTitle"/>
          </p:nvPr>
        </p:nvSpPr>
        <p:spPr>
          <a:xfrm>
            <a:off x="1731400" y="4750800"/>
            <a:ext cx="1340700" cy="10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9pPr>
          </a:lstStyle>
          <a:p/>
        </p:txBody>
      </p:sp>
      <p:sp>
        <p:nvSpPr>
          <p:cNvPr id="88" name="Google Shape;88;p10"/>
          <p:cNvSpPr txBox="1"/>
          <p:nvPr>
            <p:ph idx="5" type="subTitle"/>
          </p:nvPr>
        </p:nvSpPr>
        <p:spPr>
          <a:xfrm>
            <a:off x="7518500" y="4750800"/>
            <a:ext cx="1340700" cy="10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9pPr>
          </a:lstStyle>
          <a:p/>
        </p:txBody>
      </p:sp>
      <p:sp>
        <p:nvSpPr>
          <p:cNvPr id="89" name="Google Shape;89;p10"/>
          <p:cNvSpPr txBox="1"/>
          <p:nvPr>
            <p:ph idx="6" type="body"/>
          </p:nvPr>
        </p:nvSpPr>
        <p:spPr>
          <a:xfrm>
            <a:off x="5412150" y="1666450"/>
            <a:ext cx="3421500" cy="969600"/>
          </a:xfrm>
          <a:prstGeom prst="rect">
            <a:avLst/>
          </a:prstGeom>
        </p:spPr>
        <p:txBody>
          <a:bodyPr anchorCtr="0" anchor="t" bIns="0" lIns="0" spcFirstLastPara="1" rIns="182875" wrap="square" tIns="0">
            <a:noAutofit/>
          </a:bodyPr>
          <a:lstStyle>
            <a:lvl1pPr indent="-317500" lvl="0" marL="4572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utfit"/>
              <a:buChar char="●"/>
              <a:defRPr sz="1400">
                <a:latin typeface="Outfit"/>
                <a:ea typeface="Outfit"/>
                <a:cs typeface="Outfit"/>
                <a:sym typeface="Outfit"/>
              </a:defRPr>
            </a:lvl1pPr>
            <a:lvl2pPr indent="-317500" lvl="1" marL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utfit"/>
              <a:buChar char="○"/>
              <a:defRPr sz="1400">
                <a:latin typeface="Outfit"/>
                <a:ea typeface="Outfit"/>
                <a:cs typeface="Outfit"/>
                <a:sym typeface="Outfit"/>
              </a:defRPr>
            </a:lvl2pPr>
            <a:lvl3pPr indent="-317500" lvl="2" marL="13716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utfit"/>
              <a:buChar char="■"/>
              <a:defRPr sz="1400">
                <a:latin typeface="Outfit"/>
                <a:ea typeface="Outfit"/>
                <a:cs typeface="Outfit"/>
                <a:sym typeface="Outfit"/>
              </a:defRPr>
            </a:lvl3pPr>
            <a:lvl4pPr indent="-317500" lvl="3" marL="18288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utfit"/>
              <a:buChar char="●"/>
              <a:defRPr sz="1400">
                <a:latin typeface="Outfit"/>
                <a:ea typeface="Outfit"/>
                <a:cs typeface="Outfit"/>
                <a:sym typeface="Outfit"/>
              </a:defRPr>
            </a:lvl4pPr>
            <a:lvl5pPr indent="-317500" lvl="4" marL="2286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utfit"/>
              <a:buChar char="○"/>
              <a:defRPr sz="1400">
                <a:latin typeface="Outfit"/>
                <a:ea typeface="Outfit"/>
                <a:cs typeface="Outfit"/>
                <a:sym typeface="Outfit"/>
              </a:defRPr>
            </a:lvl5pPr>
            <a:lvl6pPr indent="-317500" lvl="5" marL="27432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utfit"/>
              <a:buChar char="■"/>
              <a:defRPr sz="1400">
                <a:latin typeface="Outfit"/>
                <a:ea typeface="Outfit"/>
                <a:cs typeface="Outfit"/>
                <a:sym typeface="Outfit"/>
              </a:defRPr>
            </a:lvl6pPr>
            <a:lvl7pPr indent="-317500" lvl="6" marL="3200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utfit"/>
              <a:buChar char="●"/>
              <a:defRPr sz="1400">
                <a:latin typeface="Outfit"/>
                <a:ea typeface="Outfit"/>
                <a:cs typeface="Outfit"/>
                <a:sym typeface="Outfit"/>
              </a:defRPr>
            </a:lvl7pPr>
            <a:lvl8pPr indent="-317500" lvl="7" marL="36576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utfit"/>
              <a:buChar char="○"/>
              <a:defRPr sz="1400">
                <a:latin typeface="Outfit"/>
                <a:ea typeface="Outfit"/>
                <a:cs typeface="Outfit"/>
                <a:sym typeface="Outfit"/>
              </a:defRPr>
            </a:lvl8pPr>
            <a:lvl9pPr indent="-317500" lvl="8" marL="41148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utfit"/>
              <a:buChar char="■"/>
              <a:defRPr sz="14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90" name="Google Shape;90;p1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latin typeface="Outfit"/>
                <a:ea typeface="Outfit"/>
                <a:cs typeface="Outfit"/>
                <a:sym typeface="Outfit"/>
              </a:defRPr>
            </a:lvl1pPr>
            <a:lvl2pPr lvl="1">
              <a:buNone/>
              <a:defRPr>
                <a:latin typeface="Outfit"/>
                <a:ea typeface="Outfit"/>
                <a:cs typeface="Outfit"/>
                <a:sym typeface="Outfit"/>
              </a:defRPr>
            </a:lvl2pPr>
            <a:lvl3pPr lvl="2">
              <a:buNone/>
              <a:defRPr>
                <a:latin typeface="Outfit"/>
                <a:ea typeface="Outfit"/>
                <a:cs typeface="Outfit"/>
                <a:sym typeface="Outfit"/>
              </a:defRPr>
            </a:lvl3pPr>
            <a:lvl4pPr lvl="3">
              <a:buNone/>
              <a:defRPr>
                <a:latin typeface="Outfit"/>
                <a:ea typeface="Outfit"/>
                <a:cs typeface="Outfit"/>
                <a:sym typeface="Outfit"/>
              </a:defRPr>
            </a:lvl4pPr>
            <a:lvl5pPr lvl="4">
              <a:buNone/>
              <a:defRPr>
                <a:latin typeface="Outfit"/>
                <a:ea typeface="Outfit"/>
                <a:cs typeface="Outfit"/>
                <a:sym typeface="Outfit"/>
              </a:defRPr>
            </a:lvl5pPr>
            <a:lvl6pPr lvl="5">
              <a:buNone/>
              <a:defRPr>
                <a:latin typeface="Outfit"/>
                <a:ea typeface="Outfit"/>
                <a:cs typeface="Outfit"/>
                <a:sym typeface="Outfit"/>
              </a:defRPr>
            </a:lvl6pPr>
            <a:lvl7pPr lvl="6">
              <a:buNone/>
              <a:defRPr>
                <a:latin typeface="Outfit"/>
                <a:ea typeface="Outfit"/>
                <a:cs typeface="Outfit"/>
                <a:sym typeface="Outfit"/>
              </a:defRPr>
            </a:lvl7pPr>
            <a:lvl8pPr lvl="7">
              <a:buNone/>
              <a:defRPr>
                <a:latin typeface="Outfit"/>
                <a:ea typeface="Outfit"/>
                <a:cs typeface="Outfit"/>
                <a:sym typeface="Outfit"/>
              </a:defRPr>
            </a:lvl8pPr>
            <a:lvl9pPr lvl="8">
              <a:buNone/>
              <a:defRPr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84775" y="282900"/>
            <a:ext cx="5681100" cy="22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Outfit"/>
              <a:buNone/>
              <a:defRPr sz="6000">
                <a:solidFill>
                  <a:schemeClr val="lt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Outfit"/>
              <a:buNone/>
              <a:defRPr sz="6000">
                <a:solidFill>
                  <a:schemeClr val="lt1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Outfit"/>
              <a:buNone/>
              <a:defRPr sz="6000">
                <a:solidFill>
                  <a:schemeClr val="lt1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Outfit"/>
              <a:buNone/>
              <a:defRPr sz="6000">
                <a:solidFill>
                  <a:schemeClr val="lt1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Outfit"/>
              <a:buNone/>
              <a:defRPr sz="6000">
                <a:solidFill>
                  <a:schemeClr val="lt1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Outfit"/>
              <a:buNone/>
              <a:defRPr sz="6000">
                <a:solidFill>
                  <a:schemeClr val="lt1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Outfit"/>
              <a:buNone/>
              <a:defRPr sz="6000">
                <a:solidFill>
                  <a:schemeClr val="lt1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Outfit"/>
              <a:buNone/>
              <a:defRPr sz="6000">
                <a:solidFill>
                  <a:schemeClr val="lt1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Outfit"/>
              <a:buNone/>
              <a:defRPr sz="6000">
                <a:solidFill>
                  <a:schemeClr val="lt1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84775" y="2629050"/>
            <a:ext cx="3493500" cy="198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Char char="●"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Char char="○"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Char char="■"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Char char="●"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Char char="○"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Char char="■"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Char char="●"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Char char="○"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Char char="■"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r">
              <a:buNone/>
              <a:defRPr sz="13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r">
              <a:buNone/>
              <a:defRPr sz="13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r">
              <a:buNone/>
              <a:defRPr sz="13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r">
              <a:buNone/>
              <a:defRPr sz="13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r">
              <a:buNone/>
              <a:defRPr sz="13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r">
              <a:buNone/>
              <a:defRPr sz="13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r">
              <a:buNone/>
              <a:defRPr sz="13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r">
              <a:buNone/>
              <a:defRPr sz="13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5581">
          <p15:clr>
            <a:srgbClr val="E46962"/>
          </p15:clr>
        </p15:guide>
        <p15:guide id="2" pos="179">
          <p15:clr>
            <a:srgbClr val="E46962"/>
          </p15:clr>
        </p15:guide>
        <p15:guide id="3" orient="horz" pos="178">
          <p15:clr>
            <a:srgbClr val="E46962"/>
          </p15:clr>
        </p15:guide>
        <p15:guide id="4" orient="horz" pos="3060">
          <p15:clr>
            <a:srgbClr val="E46962"/>
          </p15:clr>
        </p15:guide>
        <p15:guide id="5" pos="2847">
          <p15:clr>
            <a:srgbClr val="E46962"/>
          </p15:clr>
        </p15:guide>
        <p15:guide id="6" pos="2913">
          <p15:clr>
            <a:srgbClr val="E46962"/>
          </p15:clr>
        </p15:guide>
        <p15:guide id="7" pos="568">
          <p15:clr>
            <a:srgbClr val="E46962"/>
          </p15:clr>
        </p15:guide>
        <p15:guide id="8" pos="635">
          <p15:clr>
            <a:srgbClr val="E46962"/>
          </p15:clr>
        </p15:guide>
        <p15:guide id="9" pos="4213">
          <p15:clr>
            <a:srgbClr val="E46962"/>
          </p15:clr>
        </p15:guide>
        <p15:guide id="10" pos="4280">
          <p15:clr>
            <a:srgbClr val="E46962"/>
          </p15:clr>
        </p15:guide>
        <p15:guide id="11" pos="3758">
          <p15:clr>
            <a:srgbClr val="E46962"/>
          </p15:clr>
        </p15:guide>
        <p15:guide id="12" pos="3825">
          <p15:clr>
            <a:srgbClr val="E46962"/>
          </p15:clr>
        </p15:guide>
        <p15:guide id="13" pos="1024">
          <p15:clr>
            <a:srgbClr val="E46962"/>
          </p15:clr>
        </p15:guide>
        <p15:guide id="14" pos="1091">
          <p15:clr>
            <a:srgbClr val="E46962"/>
          </p15:clr>
        </p15:guide>
        <p15:guide id="15" orient="horz" pos="245">
          <p15:clr>
            <a:srgbClr val="E46962"/>
          </p15:clr>
        </p15:guide>
        <p15:guide id="16" orient="horz" pos="2993">
          <p15:clr>
            <a:srgbClr val="E46962"/>
          </p15:clr>
        </p15:guide>
        <p15:guide id="17" orient="horz" pos="882">
          <p15:clr>
            <a:srgbClr val="E46962"/>
          </p15:clr>
        </p15:guide>
        <p15:guide id="18" orient="horz" pos="949">
          <p15:clr>
            <a:srgbClr val="E46962"/>
          </p15:clr>
        </p15:guide>
        <p15:guide id="19" orient="horz" pos="2289">
          <p15:clr>
            <a:srgbClr val="E46962"/>
          </p15:clr>
        </p15:guide>
        <p15:guide id="20" orient="horz" pos="2356">
          <p15:clr>
            <a:srgbClr val="E46962"/>
          </p15:clr>
        </p15:guide>
        <p15:guide id="21" pos="1479">
          <p15:clr>
            <a:srgbClr val="E46962"/>
          </p15:clr>
        </p15:guide>
        <p15:guide id="22" pos="1546">
          <p15:clr>
            <a:srgbClr val="E46962"/>
          </p15:clr>
        </p15:guide>
        <p15:guide id="23" pos="1935">
          <p15:clr>
            <a:srgbClr val="E46962"/>
          </p15:clr>
        </p15:guide>
        <p15:guide id="24" pos="2002">
          <p15:clr>
            <a:srgbClr val="E46962"/>
          </p15:clr>
        </p15:guide>
        <p15:guide id="25" pos="2391">
          <p15:clr>
            <a:srgbClr val="E46962"/>
          </p15:clr>
        </p15:guide>
        <p15:guide id="26" pos="2458">
          <p15:clr>
            <a:srgbClr val="E46962"/>
          </p15:clr>
        </p15:guide>
        <p15:guide id="27" pos="3302">
          <p15:clr>
            <a:srgbClr val="E46962"/>
          </p15:clr>
        </p15:guide>
        <p15:guide id="28" pos="3369">
          <p15:clr>
            <a:srgbClr val="E46962"/>
          </p15:clr>
        </p15:guide>
        <p15:guide id="29" pos="4669">
          <p15:clr>
            <a:srgbClr val="E46962"/>
          </p15:clr>
        </p15:guide>
        <p15:guide id="30" pos="4736">
          <p15:clr>
            <a:srgbClr val="E46962"/>
          </p15:clr>
        </p15:guide>
        <p15:guide id="31" pos="5125">
          <p15:clr>
            <a:srgbClr val="E46962"/>
          </p15:clr>
        </p15:guide>
        <p15:guide id="32" pos="5192">
          <p15:clr>
            <a:srgbClr val="E46962"/>
          </p15:clr>
        </p15:guide>
        <p15:guide id="33" orient="horz" pos="1585">
          <p15:clr>
            <a:srgbClr val="E46962"/>
          </p15:clr>
        </p15:guide>
        <p15:guide id="34" orient="horz" pos="1653">
          <p15:clr>
            <a:srgbClr val="E46962"/>
          </p15:clr>
        </p15:guide>
        <p15:guide id="35" orient="horz" pos="2909">
          <p15:clr>
            <a:srgbClr val="E46962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Relationship Id="rId4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jpg"/><Relationship Id="rId4" Type="http://schemas.openxmlformats.org/officeDocument/2006/relationships/image" Target="../media/image21.png"/><Relationship Id="rId5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Relationship Id="rId4" Type="http://schemas.openxmlformats.org/officeDocument/2006/relationships/image" Target="../media/image1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50"/>
          <p:cNvSpPr txBox="1"/>
          <p:nvPr>
            <p:ph idx="1" type="subTitle"/>
          </p:nvPr>
        </p:nvSpPr>
        <p:spPr>
          <a:xfrm>
            <a:off x="1008000" y="4285050"/>
            <a:ext cx="1573800" cy="333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Vaibhav Redekar</a:t>
            </a:r>
            <a:endParaRPr/>
          </a:p>
        </p:txBody>
      </p:sp>
      <p:sp>
        <p:nvSpPr>
          <p:cNvPr id="468" name="Google Shape;468;p50"/>
          <p:cNvSpPr txBox="1"/>
          <p:nvPr>
            <p:ph type="title"/>
          </p:nvPr>
        </p:nvSpPr>
        <p:spPr>
          <a:xfrm>
            <a:off x="1008000" y="587700"/>
            <a:ext cx="5407500" cy="1536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Exploratory Data Analysis</a:t>
            </a:r>
            <a:endParaRPr/>
          </a:p>
        </p:txBody>
      </p:sp>
      <p:sp>
        <p:nvSpPr>
          <p:cNvPr id="469" name="Google Shape;469;p50"/>
          <p:cNvSpPr txBox="1"/>
          <p:nvPr>
            <p:ph idx="3" type="subTitle"/>
          </p:nvPr>
        </p:nvSpPr>
        <p:spPr>
          <a:xfrm>
            <a:off x="3178225" y="4285050"/>
            <a:ext cx="1573800" cy="333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Date: 20-10-2025</a:t>
            </a:r>
            <a:endParaRPr/>
          </a:p>
        </p:txBody>
      </p:sp>
      <p:pic>
        <p:nvPicPr>
          <p:cNvPr descr="An abstract texture of raised wave shapes on a white surface. " id="470" name="Google Shape;470;p50"/>
          <p:cNvPicPr preferRelativeResize="0"/>
          <p:nvPr/>
        </p:nvPicPr>
        <p:blipFill rotWithShape="1">
          <a:blip r:embed="rId3">
            <a:alphaModFix amt="50000"/>
          </a:blip>
          <a:srcRect b="0" l="23649" r="43594" t="21820"/>
          <a:stretch/>
        </p:blipFill>
        <p:spPr>
          <a:xfrm>
            <a:off x="7064775" y="573900"/>
            <a:ext cx="1794600" cy="4283100"/>
          </a:xfrm>
          <a:prstGeom prst="round2DiagRect">
            <a:avLst>
              <a:gd fmla="val 16667" name="adj1"/>
              <a:gd fmla="val 0" name="adj2"/>
            </a:avLst>
          </a:prstGeom>
          <a:noFill/>
          <a:ln>
            <a:noFill/>
          </a:ln>
        </p:spPr>
      </p:pic>
      <p:sp>
        <p:nvSpPr>
          <p:cNvPr id="471" name="Google Shape;471;p50"/>
          <p:cNvSpPr txBox="1"/>
          <p:nvPr/>
        </p:nvSpPr>
        <p:spPr>
          <a:xfrm>
            <a:off x="1144075" y="2508125"/>
            <a:ext cx="4098000" cy="131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Property Portfolio Strategy for </a:t>
            </a:r>
            <a:endParaRPr sz="1500"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Data-Driven Recommendation </a:t>
            </a:r>
            <a:endParaRPr sz="1500"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472" name="Google Shape;472;p5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59"/>
          <p:cNvSpPr txBox="1"/>
          <p:nvPr>
            <p:ph type="title"/>
          </p:nvPr>
        </p:nvSpPr>
        <p:spPr>
          <a:xfrm>
            <a:off x="284775" y="282900"/>
            <a:ext cx="7851300" cy="1496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H3: Location Dominance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3" name="Google Shape;613;p59"/>
          <p:cNvSpPr txBox="1"/>
          <p:nvPr/>
        </p:nvSpPr>
        <p:spPr>
          <a:xfrm>
            <a:off x="284775" y="1160775"/>
            <a:ext cx="85746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“Homes in central zip codes have higher prices regardless of grade or condition”</a:t>
            </a:r>
            <a:endParaRPr sz="1200"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614" name="Google Shape;614;p59"/>
          <p:cNvSpPr txBox="1"/>
          <p:nvPr>
            <p:ph idx="4294967295" type="body"/>
          </p:nvPr>
        </p:nvSpPr>
        <p:spPr>
          <a:xfrm>
            <a:off x="342225" y="2266350"/>
            <a:ext cx="2058600" cy="792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 expensive properties take longer to sell? </a:t>
            </a:r>
            <a:endParaRPr/>
          </a:p>
        </p:txBody>
      </p:sp>
      <p:sp>
        <p:nvSpPr>
          <p:cNvPr id="615" name="Google Shape;615;p59"/>
          <p:cNvSpPr/>
          <p:nvPr/>
        </p:nvSpPr>
        <p:spPr>
          <a:xfrm rot="10800000">
            <a:off x="284775" y="1728050"/>
            <a:ext cx="2304000" cy="2086800"/>
          </a:xfrm>
          <a:prstGeom prst="round2SameRect">
            <a:avLst>
              <a:gd fmla="val 8759" name="adj1"/>
              <a:gd fmla="val 0" name="adj2"/>
            </a:avLst>
          </a:prstGeom>
          <a:solidFill>
            <a:srgbClr val="B4A7D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616" name="Google Shape;616;p59"/>
          <p:cNvSpPr txBox="1"/>
          <p:nvPr/>
        </p:nvSpPr>
        <p:spPr>
          <a:xfrm>
            <a:off x="263925" y="1768550"/>
            <a:ext cx="2190900" cy="19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Instrument Sans"/>
              <a:buChar char="●"/>
            </a:pPr>
            <a:r>
              <a:rPr lang="en"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Is there a clear price gradient from center to periphery?</a:t>
            </a:r>
            <a:endParaRPr sz="1200"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Char char="●"/>
            </a:pPr>
            <a:r>
              <a:rPr lang="en"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Do central properties outperform regardless of quality?</a:t>
            </a:r>
            <a:endParaRPr sz="1200"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Char char="●"/>
            </a:pPr>
            <a:r>
              <a:rPr lang="en"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How strong is location compared to other factors?</a:t>
            </a:r>
            <a:endParaRPr sz="1200"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grpSp>
        <p:nvGrpSpPr>
          <p:cNvPr id="617" name="Google Shape;617;p59"/>
          <p:cNvGrpSpPr/>
          <p:nvPr/>
        </p:nvGrpSpPr>
        <p:grpSpPr>
          <a:xfrm>
            <a:off x="2779989" y="4064298"/>
            <a:ext cx="6079120" cy="603205"/>
            <a:chOff x="3072075" y="3911075"/>
            <a:chExt cx="4234550" cy="983700"/>
          </a:xfrm>
        </p:grpSpPr>
        <p:sp>
          <p:nvSpPr>
            <p:cNvPr id="618" name="Google Shape;618;p59"/>
            <p:cNvSpPr/>
            <p:nvPr/>
          </p:nvSpPr>
          <p:spPr>
            <a:xfrm rot="-5400000">
              <a:off x="4697475" y="2285675"/>
              <a:ext cx="983700" cy="4234500"/>
            </a:xfrm>
            <a:prstGeom prst="round2DiagRect">
              <a:avLst>
                <a:gd fmla="val 16667" name="adj1"/>
                <a:gd fmla="val 0" name="adj2"/>
              </a:avLst>
            </a:prstGeom>
            <a:solidFill>
              <a:srgbClr val="B4A7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0F0F0"/>
                </a:solidFill>
                <a:latin typeface="Outfit"/>
                <a:ea typeface="Outfit"/>
                <a:cs typeface="Outfit"/>
                <a:sym typeface="Outfit"/>
              </a:endParaRPr>
            </a:p>
          </p:txBody>
        </p:sp>
        <p:sp>
          <p:nvSpPr>
            <p:cNvPr id="619" name="Google Shape;619;p59"/>
            <p:cNvSpPr/>
            <p:nvPr/>
          </p:nvSpPr>
          <p:spPr>
            <a:xfrm rot="-5400000">
              <a:off x="5058725" y="2646875"/>
              <a:ext cx="983700" cy="3512100"/>
            </a:xfrm>
            <a:prstGeom prst="round2DiagRect">
              <a:avLst>
                <a:gd fmla="val 16667" name="adj1"/>
                <a:gd fmla="val 0" name="adj2"/>
              </a:avLst>
            </a:prstGeom>
            <a:solidFill>
              <a:srgbClr val="FFFC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0F0F0"/>
                </a:solidFill>
                <a:latin typeface="Outfit"/>
                <a:ea typeface="Outfit"/>
                <a:cs typeface="Outfit"/>
                <a:sym typeface="Outfit"/>
              </a:endParaRPr>
            </a:p>
          </p:txBody>
        </p:sp>
        <p:sp>
          <p:nvSpPr>
            <p:cNvPr id="620" name="Google Shape;620;p59"/>
            <p:cNvSpPr txBox="1"/>
            <p:nvPr/>
          </p:nvSpPr>
          <p:spPr>
            <a:xfrm>
              <a:off x="4061250" y="4031125"/>
              <a:ext cx="3125400" cy="71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3D3D3D"/>
                  </a:solidFill>
                  <a:latin typeface="Instrument Sans"/>
                  <a:ea typeface="Instrument Sans"/>
                  <a:cs typeface="Instrument Sans"/>
                  <a:sym typeface="Instrument Sans"/>
                </a:rPr>
                <a:t>Location</a:t>
              </a:r>
              <a:r>
                <a:rPr lang="en" sz="1000">
                  <a:solidFill>
                    <a:srgbClr val="3D3D3D"/>
                  </a:solidFill>
                  <a:latin typeface="Instrument Sans"/>
                  <a:ea typeface="Instrument Sans"/>
                  <a:cs typeface="Instrument Sans"/>
                  <a:sym typeface="Instrument Sans"/>
                </a:rPr>
                <a:t> </a:t>
              </a:r>
              <a:r>
                <a:rPr lang="en" sz="1000">
                  <a:solidFill>
                    <a:srgbClr val="3D3D3D"/>
                  </a:solidFill>
                  <a:latin typeface="Instrument Sans"/>
                  <a:ea typeface="Instrument Sans"/>
                  <a:cs typeface="Instrument Sans"/>
                  <a:sym typeface="Instrument Sans"/>
                </a:rPr>
                <a:t>outweighs</a:t>
              </a:r>
              <a:r>
                <a:rPr lang="en" sz="1000">
                  <a:solidFill>
                    <a:srgbClr val="3D3D3D"/>
                  </a:solidFill>
                  <a:latin typeface="Instrument Sans"/>
                  <a:ea typeface="Instrument Sans"/>
                  <a:cs typeface="Instrument Sans"/>
                  <a:sym typeface="Instrument Sans"/>
                </a:rPr>
                <a:t> condition and grade combined</a:t>
              </a:r>
              <a:endParaRPr sz="1000">
                <a:solidFill>
                  <a:srgbClr val="3D3D3D"/>
                </a:solidFill>
                <a:latin typeface="Instrument Sans"/>
                <a:ea typeface="Instrument Sans"/>
                <a:cs typeface="Instrument Sans"/>
                <a:sym typeface="Instrument Sans"/>
              </a:endParaRPr>
            </a:p>
          </p:txBody>
        </p:sp>
        <p:sp>
          <p:nvSpPr>
            <p:cNvPr id="621" name="Google Shape;621;p59"/>
            <p:cNvSpPr txBox="1"/>
            <p:nvPr/>
          </p:nvSpPr>
          <p:spPr>
            <a:xfrm>
              <a:off x="3178579" y="4031125"/>
              <a:ext cx="596400" cy="25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solidFill>
                    <a:srgbClr val="3D3D3D"/>
                  </a:solidFill>
                  <a:latin typeface="Outfit"/>
                  <a:ea typeface="Outfit"/>
                  <a:cs typeface="Outfit"/>
                  <a:sym typeface="Outfit"/>
                </a:rPr>
                <a:t>Key Insights</a:t>
              </a:r>
              <a:endParaRPr sz="1000">
                <a:solidFill>
                  <a:srgbClr val="3D3D3D"/>
                </a:solidFill>
                <a:latin typeface="Outfit"/>
                <a:ea typeface="Outfit"/>
                <a:cs typeface="Outfit"/>
                <a:sym typeface="Outfit"/>
              </a:endParaRPr>
            </a:p>
          </p:txBody>
        </p:sp>
      </p:grpSp>
      <p:pic>
        <p:nvPicPr>
          <p:cNvPr id="622" name="Google Shape;622;p59" title="h3_3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80100" y="1736775"/>
            <a:ext cx="6079274" cy="2078074"/>
          </a:xfrm>
          <a:prstGeom prst="rect">
            <a:avLst/>
          </a:prstGeom>
          <a:noFill/>
          <a:ln>
            <a:noFill/>
          </a:ln>
        </p:spPr>
      </p:pic>
      <p:sp>
        <p:nvSpPr>
          <p:cNvPr id="623" name="Google Shape;623;p5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60"/>
          <p:cNvSpPr txBox="1"/>
          <p:nvPr>
            <p:ph type="title"/>
          </p:nvPr>
        </p:nvSpPr>
        <p:spPr>
          <a:xfrm>
            <a:off x="284775" y="282900"/>
            <a:ext cx="7851300" cy="9975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H3: Renovation ROI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9" name="Google Shape;629;p60"/>
          <p:cNvSpPr txBox="1"/>
          <p:nvPr/>
        </p:nvSpPr>
        <p:spPr>
          <a:xfrm>
            <a:off x="284775" y="1160775"/>
            <a:ext cx="81066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“Renovating the current state of the apartments would lead to increase in profit margins”</a:t>
            </a:r>
            <a:endParaRPr sz="1200"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630" name="Google Shape;630;p60"/>
          <p:cNvSpPr txBox="1"/>
          <p:nvPr>
            <p:ph idx="4294967295" type="body"/>
          </p:nvPr>
        </p:nvSpPr>
        <p:spPr>
          <a:xfrm>
            <a:off x="342225" y="2266350"/>
            <a:ext cx="2058600" cy="792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 expensive properties take longer to sell? </a:t>
            </a:r>
            <a:endParaRPr/>
          </a:p>
        </p:txBody>
      </p:sp>
      <p:sp>
        <p:nvSpPr>
          <p:cNvPr id="631" name="Google Shape;631;p60"/>
          <p:cNvSpPr/>
          <p:nvPr/>
        </p:nvSpPr>
        <p:spPr>
          <a:xfrm rot="10800000">
            <a:off x="284775" y="1768549"/>
            <a:ext cx="2304000" cy="2046300"/>
          </a:xfrm>
          <a:prstGeom prst="round2SameRect">
            <a:avLst>
              <a:gd fmla="val 8759" name="adj1"/>
              <a:gd fmla="val 0" name="adj2"/>
            </a:avLst>
          </a:prstGeom>
          <a:solidFill>
            <a:srgbClr val="B4A7D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632" name="Google Shape;632;p60"/>
          <p:cNvSpPr txBox="1"/>
          <p:nvPr/>
        </p:nvSpPr>
        <p:spPr>
          <a:xfrm>
            <a:off x="263925" y="1768550"/>
            <a:ext cx="2190900" cy="19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 u="sng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Recommendation</a:t>
            </a:r>
            <a:r>
              <a:rPr lang="en"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 </a:t>
            </a:r>
            <a:endParaRPr sz="1200"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Instrument Sans"/>
              <a:buChar char="●"/>
            </a:pPr>
            <a:r>
              <a:rPr lang="en" sz="9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Renovate 1 - 2 properties with highest ROI potential</a:t>
            </a:r>
            <a:endParaRPr sz="900"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Instrument Sans"/>
              <a:buChar char="●"/>
            </a:pPr>
            <a:r>
              <a:rPr lang="en" sz="9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Focus on aesthetic updates rather than structural changes.</a:t>
            </a:r>
            <a:endParaRPr sz="900"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Instrument Sans"/>
              <a:buChar char="●"/>
            </a:pPr>
            <a:r>
              <a:rPr lang="en" sz="9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Target 25-30% value increase post-renovation </a:t>
            </a:r>
            <a:endParaRPr sz="900"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pic>
        <p:nvPicPr>
          <p:cNvPr id="633" name="Google Shape;633;p60" title="h3_4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13726" y="1821950"/>
            <a:ext cx="5177700" cy="19673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634" name="Google Shape;634;p60"/>
          <p:cNvGraphicFramePr/>
          <p:nvPr/>
        </p:nvGraphicFramePr>
        <p:xfrm>
          <a:off x="4126425" y="39722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{B2D42DCE-FAD3-473E-86EB-DBB51008CCE8}</a:tableStyleId>
              </a:tblPr>
              <a:tblGrid>
                <a:gridCol w="838075"/>
                <a:gridCol w="838075"/>
                <a:gridCol w="838075"/>
                <a:gridCol w="838075"/>
              </a:tblGrid>
              <a:tr h="280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>
                        <a:latin typeface="Instrument Sans"/>
                        <a:ea typeface="Instrument Sans"/>
                        <a:cs typeface="Instrument Sans"/>
                        <a:sym typeface="Instrument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600">
                          <a:latin typeface="Instrument Sans"/>
                          <a:ea typeface="Instrument Sans"/>
                          <a:cs typeface="Instrument Sans"/>
                          <a:sym typeface="Instrument Sans"/>
                        </a:rPr>
                        <a:t>Type</a:t>
                      </a:r>
                      <a:endParaRPr b="1" sz="600">
                        <a:latin typeface="Instrument Sans"/>
                        <a:ea typeface="Instrument Sans"/>
                        <a:cs typeface="Instrument Sans"/>
                        <a:sym typeface="Instrument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600">
                          <a:latin typeface="Instrument Sans"/>
                          <a:ea typeface="Instrument Sans"/>
                          <a:cs typeface="Instrument Sans"/>
                          <a:sym typeface="Instrument Sans"/>
                        </a:rPr>
                        <a:t>Avg price sqft</a:t>
                      </a:r>
                      <a:endParaRPr b="1" sz="600">
                        <a:latin typeface="Instrument Sans"/>
                        <a:ea typeface="Instrument Sans"/>
                        <a:cs typeface="Instrument Sans"/>
                        <a:sym typeface="Instrument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600">
                          <a:latin typeface="Instrument Sans"/>
                          <a:ea typeface="Instrument Sans"/>
                          <a:cs typeface="Instrument Sans"/>
                          <a:sym typeface="Instrument Sans"/>
                        </a:rPr>
                        <a:t>Avg grade</a:t>
                      </a:r>
                      <a:endParaRPr b="1" sz="600">
                        <a:latin typeface="Instrument Sans"/>
                        <a:ea typeface="Instrument Sans"/>
                        <a:cs typeface="Instrument Sans"/>
                        <a:sym typeface="Instrument Sans"/>
                      </a:endParaRPr>
                    </a:p>
                  </a:txBody>
                  <a:tcPr marT="91425" marB="91425" marR="91425" marL="91425"/>
                </a:tc>
              </a:tr>
              <a:tr h="2638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600">
                          <a:latin typeface="Instrument Sans"/>
                          <a:ea typeface="Instrument Sans"/>
                          <a:cs typeface="Instrument Sans"/>
                          <a:sym typeface="Instrument Sans"/>
                        </a:rPr>
                        <a:t>0</a:t>
                      </a:r>
                      <a:endParaRPr b="1" sz="600">
                        <a:latin typeface="Instrument Sans"/>
                        <a:ea typeface="Instrument Sans"/>
                        <a:cs typeface="Instrument Sans"/>
                        <a:sym typeface="Instrument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600">
                          <a:latin typeface="Instrument Sans"/>
                          <a:ea typeface="Instrument Sans"/>
                          <a:cs typeface="Instrument Sans"/>
                          <a:sym typeface="Instrument Sans"/>
                        </a:rPr>
                        <a:t>Central low grade</a:t>
                      </a:r>
                      <a:endParaRPr b="1" sz="600">
                        <a:latin typeface="Instrument Sans"/>
                        <a:ea typeface="Instrument Sans"/>
                        <a:cs typeface="Instrument Sans"/>
                        <a:sym typeface="Instrument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600">
                          <a:latin typeface="Instrument Sans"/>
                          <a:ea typeface="Instrument Sans"/>
                          <a:cs typeface="Instrument Sans"/>
                          <a:sym typeface="Instrument Sans"/>
                        </a:rPr>
                        <a:t>260.557321</a:t>
                      </a:r>
                      <a:endParaRPr b="1" sz="600">
                        <a:latin typeface="Instrument Sans"/>
                        <a:ea typeface="Instrument Sans"/>
                        <a:cs typeface="Instrument Sans"/>
                        <a:sym typeface="Instrument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600">
                          <a:latin typeface="Instrument Sans"/>
                          <a:ea typeface="Instrument Sans"/>
                          <a:cs typeface="Instrument Sans"/>
                          <a:sym typeface="Instrument Sans"/>
                        </a:rPr>
                        <a:t>6.713899</a:t>
                      </a:r>
                      <a:endParaRPr b="1" sz="600">
                        <a:latin typeface="Instrument Sans"/>
                        <a:ea typeface="Instrument Sans"/>
                        <a:cs typeface="Instrument Sans"/>
                        <a:sym typeface="Instrument Sans"/>
                      </a:endParaRPr>
                    </a:p>
                  </a:txBody>
                  <a:tcPr marT="91425" marB="91425" marR="91425" marL="91425"/>
                </a:tc>
              </a:tr>
              <a:tr h="405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600">
                          <a:latin typeface="Instrument Sans"/>
                          <a:ea typeface="Instrument Sans"/>
                          <a:cs typeface="Instrument Sans"/>
                          <a:sym typeface="Instrument Sans"/>
                        </a:rPr>
                        <a:t>1</a:t>
                      </a:r>
                      <a:endParaRPr b="1" sz="600">
                        <a:latin typeface="Instrument Sans"/>
                        <a:ea typeface="Instrument Sans"/>
                        <a:cs typeface="Instrument Sans"/>
                        <a:sym typeface="Instrument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600">
                          <a:latin typeface="Instrument Sans"/>
                          <a:ea typeface="Instrument Sans"/>
                          <a:cs typeface="Instrument Sans"/>
                          <a:sym typeface="Instrument Sans"/>
                        </a:rPr>
                        <a:t>Peripheral high grade</a:t>
                      </a:r>
                      <a:endParaRPr b="1" sz="600">
                        <a:latin typeface="Instrument Sans"/>
                        <a:ea typeface="Instrument Sans"/>
                        <a:cs typeface="Instrument Sans"/>
                        <a:sym typeface="Instrument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600">
                          <a:latin typeface="Instrument Sans"/>
                          <a:ea typeface="Instrument Sans"/>
                          <a:cs typeface="Instrument Sans"/>
                          <a:sym typeface="Instrument Sans"/>
                        </a:rPr>
                        <a:t>280.947988  </a:t>
                      </a:r>
                      <a:endParaRPr b="1" sz="600">
                        <a:latin typeface="Instrument Sans"/>
                        <a:ea typeface="Instrument Sans"/>
                        <a:cs typeface="Instrument Sans"/>
                        <a:sym typeface="Instrument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600">
                          <a:latin typeface="Instrument Sans"/>
                          <a:ea typeface="Instrument Sans"/>
                          <a:cs typeface="Instrument Sans"/>
                          <a:sym typeface="Instrument Sans"/>
                        </a:rPr>
                        <a:t>10.300306</a:t>
                      </a:r>
                      <a:endParaRPr b="1" sz="600">
                        <a:latin typeface="Instrument Sans"/>
                        <a:ea typeface="Instrument Sans"/>
                        <a:cs typeface="Instrument Sans"/>
                        <a:sym typeface="Instrument Sans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pSp>
        <p:nvGrpSpPr>
          <p:cNvPr id="635" name="Google Shape;635;p60"/>
          <p:cNvGrpSpPr/>
          <p:nvPr/>
        </p:nvGrpSpPr>
        <p:grpSpPr>
          <a:xfrm>
            <a:off x="263935" y="4330838"/>
            <a:ext cx="2304082" cy="528847"/>
            <a:chOff x="3072075" y="3911056"/>
            <a:chExt cx="4234667" cy="983719"/>
          </a:xfrm>
        </p:grpSpPr>
        <p:sp>
          <p:nvSpPr>
            <p:cNvPr id="636" name="Google Shape;636;p60"/>
            <p:cNvSpPr/>
            <p:nvPr/>
          </p:nvSpPr>
          <p:spPr>
            <a:xfrm rot="-5400000">
              <a:off x="4697475" y="2285675"/>
              <a:ext cx="983700" cy="4234500"/>
            </a:xfrm>
            <a:prstGeom prst="round2DiagRect">
              <a:avLst>
                <a:gd fmla="val 16667" name="adj1"/>
                <a:gd fmla="val 0" name="adj2"/>
              </a:avLst>
            </a:prstGeom>
            <a:solidFill>
              <a:srgbClr val="B4A7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0F0F0"/>
                </a:solidFill>
                <a:latin typeface="Outfit"/>
                <a:ea typeface="Outfit"/>
                <a:cs typeface="Outfit"/>
                <a:sym typeface="Outfit"/>
              </a:endParaRPr>
            </a:p>
          </p:txBody>
        </p:sp>
        <p:sp>
          <p:nvSpPr>
            <p:cNvPr id="637" name="Google Shape;637;p60"/>
            <p:cNvSpPr/>
            <p:nvPr/>
          </p:nvSpPr>
          <p:spPr>
            <a:xfrm rot="-5400000">
              <a:off x="5295992" y="2884006"/>
              <a:ext cx="983700" cy="3037800"/>
            </a:xfrm>
            <a:prstGeom prst="round2DiagRect">
              <a:avLst>
                <a:gd fmla="val 16667" name="adj1"/>
                <a:gd fmla="val 0" name="adj2"/>
              </a:avLst>
            </a:prstGeom>
            <a:solidFill>
              <a:srgbClr val="FFFC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0F0F0"/>
                </a:solidFill>
                <a:latin typeface="Outfit"/>
                <a:ea typeface="Outfit"/>
                <a:cs typeface="Outfit"/>
                <a:sym typeface="Outfit"/>
              </a:endParaRPr>
            </a:p>
          </p:txBody>
        </p:sp>
        <p:sp>
          <p:nvSpPr>
            <p:cNvPr id="638" name="Google Shape;638;p60"/>
            <p:cNvSpPr txBox="1"/>
            <p:nvPr/>
          </p:nvSpPr>
          <p:spPr>
            <a:xfrm>
              <a:off x="4789755" y="4031103"/>
              <a:ext cx="2397000" cy="71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3D3D3D"/>
                  </a:solidFill>
                  <a:latin typeface="Instrument Sans"/>
                  <a:ea typeface="Instrument Sans"/>
                  <a:cs typeface="Instrument Sans"/>
                  <a:sym typeface="Instrument Sans"/>
                </a:rPr>
                <a:t>Central location more premiums</a:t>
              </a:r>
              <a:endParaRPr sz="1000">
                <a:solidFill>
                  <a:srgbClr val="3D3D3D"/>
                </a:solidFill>
                <a:latin typeface="Instrument Sans"/>
                <a:ea typeface="Instrument Sans"/>
                <a:cs typeface="Instrument Sans"/>
                <a:sym typeface="Instrument Sa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rgbClr val="3D3D3D"/>
                </a:solidFill>
                <a:latin typeface="Instrument Sans"/>
                <a:ea typeface="Instrument Sans"/>
                <a:cs typeface="Instrument Sans"/>
                <a:sym typeface="Instrument Sans"/>
              </a:endParaRPr>
            </a:p>
          </p:txBody>
        </p:sp>
        <p:sp>
          <p:nvSpPr>
            <p:cNvPr id="639" name="Google Shape;639;p60"/>
            <p:cNvSpPr txBox="1"/>
            <p:nvPr/>
          </p:nvSpPr>
          <p:spPr>
            <a:xfrm>
              <a:off x="3178551" y="4031103"/>
              <a:ext cx="10035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solidFill>
                    <a:srgbClr val="3D3D3D"/>
                  </a:solidFill>
                  <a:latin typeface="Outfit"/>
                  <a:ea typeface="Outfit"/>
                  <a:cs typeface="Outfit"/>
                  <a:sym typeface="Outfit"/>
                </a:rPr>
                <a:t>Key Insights</a:t>
              </a:r>
              <a:endParaRPr sz="1000">
                <a:solidFill>
                  <a:srgbClr val="3D3D3D"/>
                </a:solidFill>
                <a:latin typeface="Outfit"/>
                <a:ea typeface="Outfit"/>
                <a:cs typeface="Outfit"/>
                <a:sym typeface="Outfit"/>
              </a:endParaRPr>
            </a:p>
          </p:txBody>
        </p:sp>
      </p:grpSp>
      <p:sp>
        <p:nvSpPr>
          <p:cNvPr id="640" name="Google Shape;640;p6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61"/>
          <p:cNvSpPr txBox="1"/>
          <p:nvPr>
            <p:ph type="title"/>
          </p:nvPr>
        </p:nvSpPr>
        <p:spPr>
          <a:xfrm>
            <a:off x="284775" y="282900"/>
            <a:ext cx="7851300" cy="1496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H3: Location Dominance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6" name="Google Shape;646;p61"/>
          <p:cNvSpPr txBox="1"/>
          <p:nvPr/>
        </p:nvSpPr>
        <p:spPr>
          <a:xfrm>
            <a:off x="284775" y="1160775"/>
            <a:ext cx="85746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“Homes in central zip codes have higher prices regardless of grade or condition”</a:t>
            </a:r>
            <a:endParaRPr sz="1200"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647" name="Google Shape;647;p61"/>
          <p:cNvSpPr txBox="1"/>
          <p:nvPr>
            <p:ph idx="4294967295" type="body"/>
          </p:nvPr>
        </p:nvSpPr>
        <p:spPr>
          <a:xfrm>
            <a:off x="342225" y="2266350"/>
            <a:ext cx="2058600" cy="792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 expensive properties take longer to sell? </a:t>
            </a:r>
            <a:endParaRPr/>
          </a:p>
        </p:txBody>
      </p:sp>
      <p:sp>
        <p:nvSpPr>
          <p:cNvPr id="648" name="Google Shape;648;p61"/>
          <p:cNvSpPr/>
          <p:nvPr/>
        </p:nvSpPr>
        <p:spPr>
          <a:xfrm rot="10800000">
            <a:off x="284775" y="1640625"/>
            <a:ext cx="2304000" cy="2418900"/>
          </a:xfrm>
          <a:prstGeom prst="round2SameRect">
            <a:avLst>
              <a:gd fmla="val 8759" name="adj1"/>
              <a:gd fmla="val 0" name="adj2"/>
            </a:avLst>
          </a:prstGeom>
          <a:solidFill>
            <a:srgbClr val="B4A7D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649" name="Google Shape;649;p61"/>
          <p:cNvSpPr txBox="1"/>
          <p:nvPr/>
        </p:nvSpPr>
        <p:spPr>
          <a:xfrm>
            <a:off x="263925" y="1768550"/>
            <a:ext cx="2190900" cy="19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 u="sng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Recommendation</a:t>
            </a:r>
            <a:r>
              <a:rPr lang="en"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 </a:t>
            </a:r>
            <a:endParaRPr sz="1200"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Instrument Sans"/>
              <a:buChar char="●"/>
            </a:pPr>
            <a:r>
              <a:rPr lang="en" sz="9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Focus sales efforts on true central properties</a:t>
            </a:r>
            <a:endParaRPr sz="900"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Instrument Sans"/>
              <a:buChar char="●"/>
            </a:pPr>
            <a:r>
              <a:rPr lang="en" sz="9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Use location as primary marketing angle</a:t>
            </a:r>
            <a:endParaRPr sz="900"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Instrument Sans"/>
              <a:buChar char="●"/>
            </a:pPr>
            <a:r>
              <a:rPr lang="en" sz="9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Maintain central property portfolio for long-term value</a:t>
            </a:r>
            <a:endParaRPr sz="900"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grpSp>
        <p:nvGrpSpPr>
          <p:cNvPr id="650" name="Google Shape;650;p61"/>
          <p:cNvGrpSpPr/>
          <p:nvPr/>
        </p:nvGrpSpPr>
        <p:grpSpPr>
          <a:xfrm>
            <a:off x="5746604" y="1678647"/>
            <a:ext cx="3112781" cy="1058069"/>
            <a:chOff x="3072075" y="3911075"/>
            <a:chExt cx="4234500" cy="983701"/>
          </a:xfrm>
        </p:grpSpPr>
        <p:sp>
          <p:nvSpPr>
            <p:cNvPr id="651" name="Google Shape;651;p61"/>
            <p:cNvSpPr/>
            <p:nvPr/>
          </p:nvSpPr>
          <p:spPr>
            <a:xfrm rot="-5400000">
              <a:off x="4697475" y="2285675"/>
              <a:ext cx="983700" cy="4234500"/>
            </a:xfrm>
            <a:prstGeom prst="round2DiagRect">
              <a:avLst>
                <a:gd fmla="val 16667" name="adj1"/>
                <a:gd fmla="val 0" name="adj2"/>
              </a:avLst>
            </a:prstGeom>
            <a:solidFill>
              <a:srgbClr val="B4A7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0F0F0"/>
                </a:solidFill>
                <a:latin typeface="Outfit"/>
                <a:ea typeface="Outfit"/>
                <a:cs typeface="Outfit"/>
                <a:sym typeface="Outfit"/>
              </a:endParaRPr>
            </a:p>
          </p:txBody>
        </p:sp>
        <p:sp>
          <p:nvSpPr>
            <p:cNvPr id="652" name="Google Shape;652;p61"/>
            <p:cNvSpPr/>
            <p:nvPr/>
          </p:nvSpPr>
          <p:spPr>
            <a:xfrm rot="-5400000">
              <a:off x="5283452" y="2871726"/>
              <a:ext cx="983700" cy="3062400"/>
            </a:xfrm>
            <a:prstGeom prst="round2DiagRect">
              <a:avLst>
                <a:gd fmla="val 16667" name="adj1"/>
                <a:gd fmla="val 0" name="adj2"/>
              </a:avLst>
            </a:prstGeom>
            <a:solidFill>
              <a:srgbClr val="FFFC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0F0F0"/>
                </a:solidFill>
                <a:latin typeface="Outfit"/>
                <a:ea typeface="Outfit"/>
                <a:cs typeface="Outfit"/>
                <a:sym typeface="Outfit"/>
              </a:endParaRPr>
            </a:p>
          </p:txBody>
        </p:sp>
        <p:sp>
          <p:nvSpPr>
            <p:cNvPr id="653" name="Google Shape;653;p61"/>
            <p:cNvSpPr txBox="1"/>
            <p:nvPr/>
          </p:nvSpPr>
          <p:spPr>
            <a:xfrm>
              <a:off x="4386224" y="4031126"/>
              <a:ext cx="2800500" cy="71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3D3D3D"/>
                  </a:solidFill>
                  <a:latin typeface="Instrument Sans"/>
                  <a:ea typeface="Instrument Sans"/>
                  <a:cs typeface="Instrument Sans"/>
                  <a:sym typeface="Instrument Sans"/>
                </a:rPr>
                <a:t>The red properties have the price per sqft greater than the rest 75% of properties. </a:t>
              </a:r>
              <a:endParaRPr sz="1000">
                <a:solidFill>
                  <a:srgbClr val="3D3D3D"/>
                </a:solidFill>
                <a:latin typeface="Instrument Sans"/>
                <a:ea typeface="Instrument Sans"/>
                <a:cs typeface="Instrument Sans"/>
                <a:sym typeface="Instrument Sans"/>
              </a:endParaRPr>
            </a:p>
          </p:txBody>
        </p:sp>
        <p:sp>
          <p:nvSpPr>
            <p:cNvPr id="654" name="Google Shape;654;p61"/>
            <p:cNvSpPr txBox="1"/>
            <p:nvPr/>
          </p:nvSpPr>
          <p:spPr>
            <a:xfrm>
              <a:off x="3178556" y="4031126"/>
              <a:ext cx="936000" cy="28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solidFill>
                    <a:srgbClr val="3D3D3D"/>
                  </a:solidFill>
                  <a:latin typeface="Outfit"/>
                  <a:ea typeface="Outfit"/>
                  <a:cs typeface="Outfit"/>
                  <a:sym typeface="Outfit"/>
                </a:rPr>
                <a:t>Key Insights</a:t>
              </a:r>
              <a:endParaRPr sz="1000">
                <a:solidFill>
                  <a:srgbClr val="3D3D3D"/>
                </a:solidFill>
                <a:latin typeface="Outfit"/>
                <a:ea typeface="Outfit"/>
                <a:cs typeface="Outfit"/>
                <a:sym typeface="Outfit"/>
              </a:endParaRPr>
            </a:p>
          </p:txBody>
        </p:sp>
      </p:grpSp>
      <p:pic>
        <p:nvPicPr>
          <p:cNvPr id="655" name="Google Shape;655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69751" y="1640636"/>
            <a:ext cx="2551496" cy="2491251"/>
          </a:xfrm>
          <a:prstGeom prst="rect">
            <a:avLst/>
          </a:prstGeom>
          <a:noFill/>
          <a:ln>
            <a:noFill/>
          </a:ln>
        </p:spPr>
      </p:pic>
      <p:sp>
        <p:nvSpPr>
          <p:cNvPr id="656" name="Google Shape;656;p6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62"/>
          <p:cNvSpPr/>
          <p:nvPr/>
        </p:nvSpPr>
        <p:spPr>
          <a:xfrm rot="-5400000">
            <a:off x="6350525" y="-226918"/>
            <a:ext cx="983700" cy="4234500"/>
          </a:xfrm>
          <a:prstGeom prst="round2DiagRect">
            <a:avLst>
              <a:gd fmla="val 16667" name="adj1"/>
              <a:gd fmla="val 0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662" name="Google Shape;662;p62"/>
          <p:cNvSpPr/>
          <p:nvPr/>
        </p:nvSpPr>
        <p:spPr>
          <a:xfrm rot="-5400000">
            <a:off x="6711775" y="134282"/>
            <a:ext cx="983700" cy="3512100"/>
          </a:xfrm>
          <a:prstGeom prst="round2DiagRect">
            <a:avLst>
              <a:gd fmla="val 16667" name="adj1"/>
              <a:gd fmla="val 0" name="adj2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663" name="Google Shape;663;p62"/>
          <p:cNvSpPr txBox="1"/>
          <p:nvPr>
            <p:ph type="title"/>
          </p:nvPr>
        </p:nvSpPr>
        <p:spPr>
          <a:xfrm>
            <a:off x="284775" y="282900"/>
            <a:ext cx="3936600" cy="9975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 3 Property Recommendations</a:t>
            </a:r>
            <a:endParaRPr/>
          </a:p>
        </p:txBody>
      </p:sp>
      <p:sp>
        <p:nvSpPr>
          <p:cNvPr id="664" name="Google Shape;664;p62"/>
          <p:cNvSpPr txBox="1"/>
          <p:nvPr>
            <p:ph idx="1" type="body"/>
          </p:nvPr>
        </p:nvSpPr>
        <p:spPr>
          <a:xfrm>
            <a:off x="6895375" y="1518529"/>
            <a:ext cx="1944300" cy="835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Black marks the geographical center point</a:t>
            </a:r>
            <a:endParaRPr/>
          </a:p>
        </p:txBody>
      </p:sp>
      <p:sp>
        <p:nvSpPr>
          <p:cNvPr id="665" name="Google Shape;665;p62"/>
          <p:cNvSpPr txBox="1"/>
          <p:nvPr>
            <p:ph idx="2" type="title"/>
          </p:nvPr>
        </p:nvSpPr>
        <p:spPr>
          <a:xfrm>
            <a:off x="5594470" y="1518529"/>
            <a:ext cx="1149900" cy="498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Central Location</a:t>
            </a:r>
            <a:endParaRPr/>
          </a:p>
        </p:txBody>
      </p:sp>
      <p:sp>
        <p:nvSpPr>
          <p:cNvPr id="666" name="Google Shape;666;p62"/>
          <p:cNvSpPr txBox="1"/>
          <p:nvPr>
            <p:ph idx="14" type="title"/>
          </p:nvPr>
        </p:nvSpPr>
        <p:spPr>
          <a:xfrm>
            <a:off x="4831625" y="1518529"/>
            <a:ext cx="481500" cy="153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Insights</a:t>
            </a:r>
            <a:endParaRPr/>
          </a:p>
        </p:txBody>
      </p:sp>
      <p:pic>
        <p:nvPicPr>
          <p:cNvPr id="667" name="Google Shape;667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500" y="1399875"/>
            <a:ext cx="4015413" cy="3558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11962" y="2644581"/>
            <a:ext cx="2766380" cy="2333150"/>
          </a:xfrm>
          <a:prstGeom prst="rect">
            <a:avLst/>
          </a:prstGeom>
          <a:noFill/>
          <a:ln>
            <a:noFill/>
          </a:ln>
        </p:spPr>
      </p:pic>
      <p:sp>
        <p:nvSpPr>
          <p:cNvPr id="669" name="Google Shape;669;p6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63"/>
          <p:cNvSpPr/>
          <p:nvPr/>
        </p:nvSpPr>
        <p:spPr>
          <a:xfrm rot="-5400000">
            <a:off x="6250300" y="-225521"/>
            <a:ext cx="983700" cy="4234500"/>
          </a:xfrm>
          <a:prstGeom prst="round2DiagRect">
            <a:avLst>
              <a:gd fmla="val 16667" name="adj1"/>
              <a:gd fmla="val 0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675" name="Google Shape;675;p63"/>
          <p:cNvSpPr/>
          <p:nvPr/>
        </p:nvSpPr>
        <p:spPr>
          <a:xfrm rot="-5400000">
            <a:off x="6611550" y="135679"/>
            <a:ext cx="983700" cy="3512100"/>
          </a:xfrm>
          <a:prstGeom prst="round2DiagRect">
            <a:avLst>
              <a:gd fmla="val 16667" name="adj1"/>
              <a:gd fmla="val 0" name="adj2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676" name="Google Shape;676;p63"/>
          <p:cNvSpPr/>
          <p:nvPr/>
        </p:nvSpPr>
        <p:spPr>
          <a:xfrm rot="-5400000">
            <a:off x="6250275" y="997961"/>
            <a:ext cx="983700" cy="4234500"/>
          </a:xfrm>
          <a:prstGeom prst="round2DiagRect">
            <a:avLst>
              <a:gd fmla="val 16667" name="adj1"/>
              <a:gd fmla="val 0" name="adj2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677" name="Google Shape;677;p63"/>
          <p:cNvSpPr/>
          <p:nvPr/>
        </p:nvSpPr>
        <p:spPr>
          <a:xfrm rot="-5400000">
            <a:off x="6611525" y="1359161"/>
            <a:ext cx="983700" cy="3512100"/>
          </a:xfrm>
          <a:prstGeom prst="round2DiagRect">
            <a:avLst>
              <a:gd fmla="val 16667" name="adj1"/>
              <a:gd fmla="val 0" name="adj2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678" name="Google Shape;678;p63"/>
          <p:cNvSpPr txBox="1"/>
          <p:nvPr>
            <p:ph type="title"/>
          </p:nvPr>
        </p:nvSpPr>
        <p:spPr>
          <a:xfrm>
            <a:off x="284775" y="282900"/>
            <a:ext cx="3966900" cy="9975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 3 Property Recommendations</a:t>
            </a:r>
            <a:endParaRPr/>
          </a:p>
        </p:txBody>
      </p:sp>
      <p:sp>
        <p:nvSpPr>
          <p:cNvPr id="679" name="Google Shape;679;p63"/>
          <p:cNvSpPr txBox="1"/>
          <p:nvPr>
            <p:ph idx="1" type="body"/>
          </p:nvPr>
        </p:nvSpPr>
        <p:spPr>
          <a:xfrm>
            <a:off x="6795150" y="1519926"/>
            <a:ext cx="1944300" cy="835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Black marks the geographical center point</a:t>
            </a:r>
            <a:endParaRPr/>
          </a:p>
        </p:txBody>
      </p:sp>
      <p:sp>
        <p:nvSpPr>
          <p:cNvPr id="680" name="Google Shape;680;p63"/>
          <p:cNvSpPr txBox="1"/>
          <p:nvPr>
            <p:ph idx="2" type="title"/>
          </p:nvPr>
        </p:nvSpPr>
        <p:spPr>
          <a:xfrm>
            <a:off x="5494245" y="1519926"/>
            <a:ext cx="1149900" cy="498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Central Location</a:t>
            </a:r>
            <a:endParaRPr/>
          </a:p>
        </p:txBody>
      </p:sp>
      <p:sp>
        <p:nvSpPr>
          <p:cNvPr id="681" name="Google Shape;681;p63"/>
          <p:cNvSpPr txBox="1"/>
          <p:nvPr>
            <p:ph idx="3" type="body"/>
          </p:nvPr>
        </p:nvSpPr>
        <p:spPr>
          <a:xfrm>
            <a:off x="6795125" y="2743408"/>
            <a:ext cx="1944300" cy="835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/>
              <a:t>Standard sale</a:t>
            </a:r>
            <a:endParaRPr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/>
              <a:t>No need for renovation</a:t>
            </a:r>
            <a:endParaRPr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/>
              <a:t>Overall grade and condition can be improved</a:t>
            </a:r>
            <a:endParaRPr/>
          </a:p>
        </p:txBody>
      </p:sp>
      <p:sp>
        <p:nvSpPr>
          <p:cNvPr id="682" name="Google Shape;682;p63"/>
          <p:cNvSpPr txBox="1"/>
          <p:nvPr>
            <p:ph idx="4" type="title"/>
          </p:nvPr>
        </p:nvSpPr>
        <p:spPr>
          <a:xfrm>
            <a:off x="5494220" y="2743408"/>
            <a:ext cx="1149900" cy="2493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Rec. - 1</a:t>
            </a:r>
            <a:endParaRPr/>
          </a:p>
        </p:txBody>
      </p:sp>
      <p:sp>
        <p:nvSpPr>
          <p:cNvPr id="683" name="Google Shape;683;p63"/>
          <p:cNvSpPr txBox="1"/>
          <p:nvPr>
            <p:ph idx="14" type="title"/>
          </p:nvPr>
        </p:nvSpPr>
        <p:spPr>
          <a:xfrm>
            <a:off x="4731400" y="1519926"/>
            <a:ext cx="481500" cy="153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Insights</a:t>
            </a:r>
            <a:endParaRPr/>
          </a:p>
        </p:txBody>
      </p:sp>
      <p:sp>
        <p:nvSpPr>
          <p:cNvPr id="684" name="Google Shape;684;p63"/>
          <p:cNvSpPr txBox="1"/>
          <p:nvPr>
            <p:ph idx="15" type="title"/>
          </p:nvPr>
        </p:nvSpPr>
        <p:spPr>
          <a:xfrm>
            <a:off x="4731375" y="2743408"/>
            <a:ext cx="481500" cy="153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Insights</a:t>
            </a:r>
            <a:endParaRPr/>
          </a:p>
        </p:txBody>
      </p:sp>
      <p:pic>
        <p:nvPicPr>
          <p:cNvPr id="685" name="Google Shape;685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925" y="1399875"/>
            <a:ext cx="3820200" cy="3560575"/>
          </a:xfrm>
          <a:prstGeom prst="rect">
            <a:avLst/>
          </a:prstGeom>
          <a:noFill/>
          <a:ln>
            <a:noFill/>
          </a:ln>
        </p:spPr>
      </p:pic>
      <p:sp>
        <p:nvSpPr>
          <p:cNvPr id="686" name="Google Shape;686;p6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64"/>
          <p:cNvSpPr/>
          <p:nvPr/>
        </p:nvSpPr>
        <p:spPr>
          <a:xfrm rot="-5400000">
            <a:off x="6250300" y="-1235996"/>
            <a:ext cx="983700" cy="4234500"/>
          </a:xfrm>
          <a:prstGeom prst="round2DiagRect">
            <a:avLst>
              <a:gd fmla="val 16667" name="adj1"/>
              <a:gd fmla="val 0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692" name="Google Shape;692;p64"/>
          <p:cNvSpPr/>
          <p:nvPr/>
        </p:nvSpPr>
        <p:spPr>
          <a:xfrm rot="-5400000">
            <a:off x="6611550" y="-874796"/>
            <a:ext cx="983700" cy="3512100"/>
          </a:xfrm>
          <a:prstGeom prst="round2DiagRect">
            <a:avLst>
              <a:gd fmla="val 16667" name="adj1"/>
              <a:gd fmla="val 0" name="adj2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693" name="Google Shape;693;p64"/>
          <p:cNvSpPr/>
          <p:nvPr/>
        </p:nvSpPr>
        <p:spPr>
          <a:xfrm rot="-5400000">
            <a:off x="6250300" y="-148689"/>
            <a:ext cx="983700" cy="4234500"/>
          </a:xfrm>
          <a:prstGeom prst="round2DiagRect">
            <a:avLst>
              <a:gd fmla="val 16667" name="adj1"/>
              <a:gd fmla="val 0" name="adj2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694" name="Google Shape;694;p64"/>
          <p:cNvSpPr/>
          <p:nvPr/>
        </p:nvSpPr>
        <p:spPr>
          <a:xfrm rot="-5400000">
            <a:off x="6611550" y="212511"/>
            <a:ext cx="983700" cy="3512100"/>
          </a:xfrm>
          <a:prstGeom prst="round2DiagRect">
            <a:avLst>
              <a:gd fmla="val 16667" name="adj1"/>
              <a:gd fmla="val 0" name="adj2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695" name="Google Shape;695;p64"/>
          <p:cNvSpPr/>
          <p:nvPr/>
        </p:nvSpPr>
        <p:spPr>
          <a:xfrm rot="-5400000">
            <a:off x="6250300" y="938618"/>
            <a:ext cx="983700" cy="4234500"/>
          </a:xfrm>
          <a:prstGeom prst="round2DiagRect">
            <a:avLst>
              <a:gd fmla="val 16667" name="adj1"/>
              <a:gd fmla="val 0" name="adj2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696" name="Google Shape;696;p64"/>
          <p:cNvSpPr/>
          <p:nvPr/>
        </p:nvSpPr>
        <p:spPr>
          <a:xfrm rot="-5400000">
            <a:off x="6611550" y="1299818"/>
            <a:ext cx="983700" cy="3512100"/>
          </a:xfrm>
          <a:prstGeom prst="round2DiagRect">
            <a:avLst>
              <a:gd fmla="val 16667" name="adj1"/>
              <a:gd fmla="val 0" name="adj2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697" name="Google Shape;697;p64"/>
          <p:cNvSpPr txBox="1"/>
          <p:nvPr>
            <p:ph type="title"/>
          </p:nvPr>
        </p:nvSpPr>
        <p:spPr>
          <a:xfrm>
            <a:off x="284775" y="282900"/>
            <a:ext cx="3936600" cy="9975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 3 Property Recommendations</a:t>
            </a:r>
            <a:endParaRPr/>
          </a:p>
        </p:txBody>
      </p:sp>
      <p:sp>
        <p:nvSpPr>
          <p:cNvPr id="698" name="Google Shape;698;p64"/>
          <p:cNvSpPr txBox="1"/>
          <p:nvPr>
            <p:ph idx="5" type="body"/>
          </p:nvPr>
        </p:nvSpPr>
        <p:spPr>
          <a:xfrm>
            <a:off x="6795150" y="2684065"/>
            <a:ext cx="1944300" cy="835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/>
              <a:t>Quick sale</a:t>
            </a:r>
            <a:endParaRPr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/>
              <a:t>Listed immediately</a:t>
            </a:r>
            <a:endParaRPr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/>
              <a:t>Good condition</a:t>
            </a:r>
            <a:endParaRPr/>
          </a:p>
        </p:txBody>
      </p:sp>
      <p:sp>
        <p:nvSpPr>
          <p:cNvPr id="699" name="Google Shape;699;p64"/>
          <p:cNvSpPr txBox="1"/>
          <p:nvPr>
            <p:ph idx="1" type="body"/>
          </p:nvPr>
        </p:nvSpPr>
        <p:spPr>
          <a:xfrm>
            <a:off x="6795150" y="509451"/>
            <a:ext cx="1944300" cy="835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Black marks the geographical center point</a:t>
            </a:r>
            <a:endParaRPr/>
          </a:p>
        </p:txBody>
      </p:sp>
      <p:sp>
        <p:nvSpPr>
          <p:cNvPr id="700" name="Google Shape;700;p64"/>
          <p:cNvSpPr txBox="1"/>
          <p:nvPr>
            <p:ph idx="2" type="title"/>
          </p:nvPr>
        </p:nvSpPr>
        <p:spPr>
          <a:xfrm>
            <a:off x="5494245" y="509451"/>
            <a:ext cx="1149900" cy="498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Central Location</a:t>
            </a:r>
            <a:endParaRPr/>
          </a:p>
        </p:txBody>
      </p:sp>
      <p:sp>
        <p:nvSpPr>
          <p:cNvPr id="701" name="Google Shape;701;p64"/>
          <p:cNvSpPr txBox="1"/>
          <p:nvPr>
            <p:ph idx="3" type="body"/>
          </p:nvPr>
        </p:nvSpPr>
        <p:spPr>
          <a:xfrm>
            <a:off x="6795150" y="1596758"/>
            <a:ext cx="1944300" cy="835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/>
              <a:t>Standard sale</a:t>
            </a:r>
            <a:endParaRPr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/>
              <a:t>No need for renovation</a:t>
            </a:r>
            <a:endParaRPr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/>
              <a:t>Overall grade and condition can be improved </a:t>
            </a:r>
            <a:endParaRPr/>
          </a:p>
        </p:txBody>
      </p:sp>
      <p:sp>
        <p:nvSpPr>
          <p:cNvPr id="702" name="Google Shape;702;p64"/>
          <p:cNvSpPr txBox="1"/>
          <p:nvPr>
            <p:ph idx="4" type="title"/>
          </p:nvPr>
        </p:nvSpPr>
        <p:spPr>
          <a:xfrm>
            <a:off x="5494245" y="1596758"/>
            <a:ext cx="1149900" cy="2493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Rec. - 1</a:t>
            </a:r>
            <a:endParaRPr/>
          </a:p>
        </p:txBody>
      </p:sp>
      <p:sp>
        <p:nvSpPr>
          <p:cNvPr id="703" name="Google Shape;703;p64"/>
          <p:cNvSpPr txBox="1"/>
          <p:nvPr>
            <p:ph idx="6" type="title"/>
          </p:nvPr>
        </p:nvSpPr>
        <p:spPr>
          <a:xfrm>
            <a:off x="5494245" y="2684065"/>
            <a:ext cx="1149900" cy="2493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Rec. - 2</a:t>
            </a:r>
            <a:endParaRPr/>
          </a:p>
        </p:txBody>
      </p:sp>
      <p:sp>
        <p:nvSpPr>
          <p:cNvPr id="704" name="Google Shape;704;p64"/>
          <p:cNvSpPr txBox="1"/>
          <p:nvPr>
            <p:ph idx="14" type="title"/>
          </p:nvPr>
        </p:nvSpPr>
        <p:spPr>
          <a:xfrm>
            <a:off x="4731400" y="509451"/>
            <a:ext cx="481500" cy="153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Insights</a:t>
            </a:r>
            <a:endParaRPr/>
          </a:p>
        </p:txBody>
      </p:sp>
      <p:sp>
        <p:nvSpPr>
          <p:cNvPr id="705" name="Google Shape;705;p64"/>
          <p:cNvSpPr txBox="1"/>
          <p:nvPr>
            <p:ph idx="15" type="title"/>
          </p:nvPr>
        </p:nvSpPr>
        <p:spPr>
          <a:xfrm>
            <a:off x="4731400" y="1596758"/>
            <a:ext cx="481500" cy="153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Insights</a:t>
            </a:r>
            <a:endParaRPr/>
          </a:p>
        </p:txBody>
      </p:sp>
      <p:sp>
        <p:nvSpPr>
          <p:cNvPr id="706" name="Google Shape;706;p64"/>
          <p:cNvSpPr txBox="1"/>
          <p:nvPr>
            <p:ph idx="16" type="title"/>
          </p:nvPr>
        </p:nvSpPr>
        <p:spPr>
          <a:xfrm>
            <a:off x="4731400" y="2684065"/>
            <a:ext cx="481500" cy="153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Insights</a:t>
            </a:r>
            <a:endParaRPr/>
          </a:p>
        </p:txBody>
      </p:sp>
      <p:pic>
        <p:nvPicPr>
          <p:cNvPr id="707" name="Google Shape;707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000" y="1399875"/>
            <a:ext cx="3787048" cy="3558300"/>
          </a:xfrm>
          <a:prstGeom prst="rect">
            <a:avLst/>
          </a:prstGeom>
          <a:noFill/>
          <a:ln>
            <a:noFill/>
          </a:ln>
        </p:spPr>
      </p:pic>
      <p:sp>
        <p:nvSpPr>
          <p:cNvPr id="708" name="Google Shape;708;p6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65"/>
          <p:cNvSpPr/>
          <p:nvPr/>
        </p:nvSpPr>
        <p:spPr>
          <a:xfrm rot="-5400000">
            <a:off x="6250300" y="-1235996"/>
            <a:ext cx="983700" cy="4234500"/>
          </a:xfrm>
          <a:prstGeom prst="round2DiagRect">
            <a:avLst>
              <a:gd fmla="val 16667" name="adj1"/>
              <a:gd fmla="val 0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714" name="Google Shape;714;p65"/>
          <p:cNvSpPr/>
          <p:nvPr/>
        </p:nvSpPr>
        <p:spPr>
          <a:xfrm rot="-5400000">
            <a:off x="6611550" y="-874796"/>
            <a:ext cx="983700" cy="3512100"/>
          </a:xfrm>
          <a:prstGeom prst="round2DiagRect">
            <a:avLst>
              <a:gd fmla="val 16667" name="adj1"/>
              <a:gd fmla="val 0" name="adj2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715" name="Google Shape;715;p65"/>
          <p:cNvSpPr/>
          <p:nvPr/>
        </p:nvSpPr>
        <p:spPr>
          <a:xfrm rot="-5400000">
            <a:off x="6250300" y="-148689"/>
            <a:ext cx="983700" cy="4234500"/>
          </a:xfrm>
          <a:prstGeom prst="round2DiagRect">
            <a:avLst>
              <a:gd fmla="val 16667" name="adj1"/>
              <a:gd fmla="val 0" name="adj2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716" name="Google Shape;716;p65"/>
          <p:cNvSpPr/>
          <p:nvPr/>
        </p:nvSpPr>
        <p:spPr>
          <a:xfrm rot="-5400000">
            <a:off x="6611550" y="212511"/>
            <a:ext cx="983700" cy="3512100"/>
          </a:xfrm>
          <a:prstGeom prst="round2DiagRect">
            <a:avLst>
              <a:gd fmla="val 16667" name="adj1"/>
              <a:gd fmla="val 0" name="adj2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717" name="Google Shape;717;p65"/>
          <p:cNvSpPr/>
          <p:nvPr/>
        </p:nvSpPr>
        <p:spPr>
          <a:xfrm rot="-5400000">
            <a:off x="6250300" y="938618"/>
            <a:ext cx="983700" cy="4234500"/>
          </a:xfrm>
          <a:prstGeom prst="round2DiagRect">
            <a:avLst>
              <a:gd fmla="val 16667" name="adj1"/>
              <a:gd fmla="val 0" name="adj2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718" name="Google Shape;718;p65"/>
          <p:cNvSpPr/>
          <p:nvPr/>
        </p:nvSpPr>
        <p:spPr>
          <a:xfrm rot="-5400000">
            <a:off x="6611550" y="1299818"/>
            <a:ext cx="983700" cy="3512100"/>
          </a:xfrm>
          <a:prstGeom prst="round2DiagRect">
            <a:avLst>
              <a:gd fmla="val 16667" name="adj1"/>
              <a:gd fmla="val 0" name="adj2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719" name="Google Shape;719;p65"/>
          <p:cNvSpPr/>
          <p:nvPr/>
        </p:nvSpPr>
        <p:spPr>
          <a:xfrm rot="-5400000">
            <a:off x="6250300" y="2025925"/>
            <a:ext cx="983700" cy="4234500"/>
          </a:xfrm>
          <a:prstGeom prst="round2DiagRect">
            <a:avLst>
              <a:gd fmla="val 16667" name="adj1"/>
              <a:gd fmla="val 0" name="adj2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720" name="Google Shape;720;p65"/>
          <p:cNvSpPr/>
          <p:nvPr/>
        </p:nvSpPr>
        <p:spPr>
          <a:xfrm rot="-5400000">
            <a:off x="6611550" y="2387125"/>
            <a:ext cx="983700" cy="3512100"/>
          </a:xfrm>
          <a:prstGeom prst="round2DiagRect">
            <a:avLst>
              <a:gd fmla="val 16667" name="adj1"/>
              <a:gd fmla="val 0" name="adj2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721" name="Google Shape;721;p65"/>
          <p:cNvSpPr txBox="1"/>
          <p:nvPr>
            <p:ph type="title"/>
          </p:nvPr>
        </p:nvSpPr>
        <p:spPr>
          <a:xfrm>
            <a:off x="284775" y="282900"/>
            <a:ext cx="3936600" cy="9975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 3 Property Recommendations</a:t>
            </a:r>
            <a:endParaRPr/>
          </a:p>
        </p:txBody>
      </p:sp>
      <p:sp>
        <p:nvSpPr>
          <p:cNvPr id="722" name="Google Shape;722;p65"/>
          <p:cNvSpPr txBox="1"/>
          <p:nvPr>
            <p:ph idx="5" type="body"/>
          </p:nvPr>
        </p:nvSpPr>
        <p:spPr>
          <a:xfrm>
            <a:off x="6795150" y="2684065"/>
            <a:ext cx="1944300" cy="835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/>
              <a:t>Quick sale</a:t>
            </a:r>
            <a:endParaRPr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/>
              <a:t>Listed immediately</a:t>
            </a:r>
            <a:endParaRPr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/>
              <a:t>Good condition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3" name="Google Shape;723;p65"/>
          <p:cNvSpPr txBox="1"/>
          <p:nvPr>
            <p:ph idx="7" type="body"/>
          </p:nvPr>
        </p:nvSpPr>
        <p:spPr>
          <a:xfrm>
            <a:off x="6795150" y="3771372"/>
            <a:ext cx="1944300" cy="835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/>
              <a:t>Standard</a:t>
            </a:r>
            <a:r>
              <a:rPr lang="en"/>
              <a:t> Sale</a:t>
            </a:r>
            <a:endParaRPr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/>
              <a:t>Very good condition &amp; grade.</a:t>
            </a:r>
            <a:endParaRPr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/>
              <a:t>Time to sell depends upon the buyers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4" name="Google Shape;724;p65"/>
          <p:cNvSpPr txBox="1"/>
          <p:nvPr>
            <p:ph idx="1" type="body"/>
          </p:nvPr>
        </p:nvSpPr>
        <p:spPr>
          <a:xfrm>
            <a:off x="6795150" y="509451"/>
            <a:ext cx="1944300" cy="835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Black marks the geographical center point</a:t>
            </a:r>
            <a:endParaRPr/>
          </a:p>
        </p:txBody>
      </p:sp>
      <p:sp>
        <p:nvSpPr>
          <p:cNvPr id="725" name="Google Shape;725;p65"/>
          <p:cNvSpPr txBox="1"/>
          <p:nvPr>
            <p:ph idx="2" type="title"/>
          </p:nvPr>
        </p:nvSpPr>
        <p:spPr>
          <a:xfrm>
            <a:off x="5494245" y="509451"/>
            <a:ext cx="1149900" cy="498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Central Location</a:t>
            </a:r>
            <a:endParaRPr/>
          </a:p>
        </p:txBody>
      </p:sp>
      <p:sp>
        <p:nvSpPr>
          <p:cNvPr id="726" name="Google Shape;726;p65"/>
          <p:cNvSpPr txBox="1"/>
          <p:nvPr>
            <p:ph idx="3" type="body"/>
          </p:nvPr>
        </p:nvSpPr>
        <p:spPr>
          <a:xfrm>
            <a:off x="6795150" y="1596758"/>
            <a:ext cx="1944300" cy="835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/>
              <a:t>Standard sale</a:t>
            </a:r>
            <a:endParaRPr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/>
              <a:t>No need for renovation</a:t>
            </a:r>
            <a:endParaRPr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/>
              <a:t>Overall grade and condition can be improved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7" name="Google Shape;727;p65"/>
          <p:cNvSpPr txBox="1"/>
          <p:nvPr>
            <p:ph idx="4" type="title"/>
          </p:nvPr>
        </p:nvSpPr>
        <p:spPr>
          <a:xfrm>
            <a:off x="5494245" y="1596758"/>
            <a:ext cx="1149900" cy="2493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 - 1</a:t>
            </a:r>
            <a:endParaRPr/>
          </a:p>
        </p:txBody>
      </p:sp>
      <p:sp>
        <p:nvSpPr>
          <p:cNvPr id="728" name="Google Shape;728;p65"/>
          <p:cNvSpPr txBox="1"/>
          <p:nvPr>
            <p:ph idx="6" type="title"/>
          </p:nvPr>
        </p:nvSpPr>
        <p:spPr>
          <a:xfrm>
            <a:off x="5494245" y="2684065"/>
            <a:ext cx="1149900" cy="2493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 - 2</a:t>
            </a:r>
            <a:endParaRPr/>
          </a:p>
        </p:txBody>
      </p:sp>
      <p:sp>
        <p:nvSpPr>
          <p:cNvPr id="729" name="Google Shape;729;p65"/>
          <p:cNvSpPr txBox="1"/>
          <p:nvPr>
            <p:ph idx="8" type="title"/>
          </p:nvPr>
        </p:nvSpPr>
        <p:spPr>
          <a:xfrm>
            <a:off x="5494245" y="3771372"/>
            <a:ext cx="1149900" cy="2493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 -3</a:t>
            </a:r>
            <a:endParaRPr/>
          </a:p>
        </p:txBody>
      </p:sp>
      <p:sp>
        <p:nvSpPr>
          <p:cNvPr id="730" name="Google Shape;730;p65"/>
          <p:cNvSpPr txBox="1"/>
          <p:nvPr>
            <p:ph idx="14" type="title"/>
          </p:nvPr>
        </p:nvSpPr>
        <p:spPr>
          <a:xfrm>
            <a:off x="4731400" y="509451"/>
            <a:ext cx="481500" cy="153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Insights</a:t>
            </a:r>
            <a:endParaRPr/>
          </a:p>
        </p:txBody>
      </p:sp>
      <p:sp>
        <p:nvSpPr>
          <p:cNvPr id="731" name="Google Shape;731;p65"/>
          <p:cNvSpPr txBox="1"/>
          <p:nvPr>
            <p:ph idx="15" type="title"/>
          </p:nvPr>
        </p:nvSpPr>
        <p:spPr>
          <a:xfrm>
            <a:off x="4731400" y="1596758"/>
            <a:ext cx="481500" cy="153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Insights</a:t>
            </a:r>
            <a:endParaRPr/>
          </a:p>
        </p:txBody>
      </p:sp>
      <p:sp>
        <p:nvSpPr>
          <p:cNvPr id="732" name="Google Shape;732;p65"/>
          <p:cNvSpPr txBox="1"/>
          <p:nvPr>
            <p:ph idx="16" type="title"/>
          </p:nvPr>
        </p:nvSpPr>
        <p:spPr>
          <a:xfrm>
            <a:off x="4731400" y="2684065"/>
            <a:ext cx="481500" cy="153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Insights</a:t>
            </a:r>
            <a:endParaRPr/>
          </a:p>
        </p:txBody>
      </p:sp>
      <p:sp>
        <p:nvSpPr>
          <p:cNvPr id="733" name="Google Shape;733;p65"/>
          <p:cNvSpPr txBox="1"/>
          <p:nvPr>
            <p:ph idx="17" type="title"/>
          </p:nvPr>
        </p:nvSpPr>
        <p:spPr>
          <a:xfrm>
            <a:off x="4731400" y="3771372"/>
            <a:ext cx="481500" cy="153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Insights</a:t>
            </a:r>
            <a:endParaRPr/>
          </a:p>
        </p:txBody>
      </p:sp>
      <p:pic>
        <p:nvPicPr>
          <p:cNvPr id="734" name="Google Shape;734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000" y="1432800"/>
            <a:ext cx="3810000" cy="3467100"/>
          </a:xfrm>
          <a:prstGeom prst="rect">
            <a:avLst/>
          </a:prstGeom>
          <a:noFill/>
          <a:ln>
            <a:noFill/>
          </a:ln>
        </p:spPr>
      </p:pic>
      <p:sp>
        <p:nvSpPr>
          <p:cNvPr id="735" name="Google Shape;735;p6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66"/>
          <p:cNvSpPr/>
          <p:nvPr/>
        </p:nvSpPr>
        <p:spPr>
          <a:xfrm flipH="1">
            <a:off x="4403697" y="282725"/>
            <a:ext cx="3510600" cy="1383300"/>
          </a:xfrm>
          <a:prstGeom prst="round2DiagRect">
            <a:avLst>
              <a:gd fmla="val 28747" name="adj1"/>
              <a:gd fmla="val 12411" name="adj2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741" name="Google Shape;741;p66"/>
          <p:cNvSpPr/>
          <p:nvPr/>
        </p:nvSpPr>
        <p:spPr>
          <a:xfrm flipH="1">
            <a:off x="4403697" y="1767224"/>
            <a:ext cx="3510600" cy="1383300"/>
          </a:xfrm>
          <a:prstGeom prst="round2DiagRect">
            <a:avLst>
              <a:gd fmla="val 16667" name="adj1"/>
              <a:gd fmla="val 0" name="adj2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742" name="Google Shape;742;p66"/>
          <p:cNvSpPr/>
          <p:nvPr/>
        </p:nvSpPr>
        <p:spPr>
          <a:xfrm>
            <a:off x="4404297" y="3251722"/>
            <a:ext cx="3510600" cy="1383300"/>
          </a:xfrm>
          <a:prstGeom prst="roundRect">
            <a:avLst>
              <a:gd fmla="val 12834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cxnSp>
        <p:nvCxnSpPr>
          <p:cNvPr id="743" name="Google Shape;743;p66"/>
          <p:cNvCxnSpPr/>
          <p:nvPr/>
        </p:nvCxnSpPr>
        <p:spPr>
          <a:xfrm rot="10800000">
            <a:off x="786772" y="4635025"/>
            <a:ext cx="35106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44" name="Google Shape;744;p66"/>
          <p:cNvCxnSpPr/>
          <p:nvPr/>
        </p:nvCxnSpPr>
        <p:spPr>
          <a:xfrm rot="10800000">
            <a:off x="786772" y="282900"/>
            <a:ext cx="35106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45" name="Google Shape;745;p66"/>
          <p:cNvSpPr txBox="1"/>
          <p:nvPr>
            <p:ph type="title"/>
          </p:nvPr>
        </p:nvSpPr>
        <p:spPr>
          <a:xfrm>
            <a:off x="786772" y="435300"/>
            <a:ext cx="3510600" cy="4155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None/>
            </a:pPr>
            <a:r>
              <a:rPr lang="en" sz="3000"/>
              <a:t>Future Scope</a:t>
            </a:r>
            <a:endParaRPr sz="3000"/>
          </a:p>
        </p:txBody>
      </p:sp>
      <p:sp>
        <p:nvSpPr>
          <p:cNvPr id="746" name="Google Shape;746;p66"/>
          <p:cNvSpPr txBox="1"/>
          <p:nvPr>
            <p:ph idx="1" type="body"/>
          </p:nvPr>
        </p:nvSpPr>
        <p:spPr>
          <a:xfrm>
            <a:off x="4404297" y="779548"/>
            <a:ext cx="3510600" cy="783300"/>
          </a:xfrm>
          <a:prstGeom prst="rect">
            <a:avLst/>
          </a:prstGeom>
        </p:spPr>
        <p:txBody>
          <a:bodyPr anchorCtr="0" anchor="t" bIns="0" lIns="182875" spcFirstLastPara="1" rIns="18287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current analysis could be </a:t>
            </a:r>
            <a:r>
              <a:rPr lang="en"/>
              <a:t>improvised for further accuracy depending on  real client data.</a:t>
            </a:r>
            <a:endParaRPr/>
          </a:p>
        </p:txBody>
      </p:sp>
      <p:sp>
        <p:nvSpPr>
          <p:cNvPr id="747" name="Google Shape;747;p66"/>
          <p:cNvSpPr txBox="1"/>
          <p:nvPr>
            <p:ph idx="2" type="title"/>
          </p:nvPr>
        </p:nvSpPr>
        <p:spPr>
          <a:xfrm>
            <a:off x="4403697" y="282900"/>
            <a:ext cx="3150300" cy="351000"/>
          </a:xfrm>
          <a:prstGeom prst="rect">
            <a:avLst/>
          </a:prstGeom>
        </p:spPr>
        <p:txBody>
          <a:bodyPr anchorCtr="0" anchor="t" bIns="0" lIns="182875" spcFirstLastPara="1" rIns="0" wrap="square" tIns="1828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Based upon client data</a:t>
            </a:r>
            <a:endParaRPr/>
          </a:p>
        </p:txBody>
      </p:sp>
      <p:sp>
        <p:nvSpPr>
          <p:cNvPr id="748" name="Google Shape;748;p66"/>
          <p:cNvSpPr txBox="1"/>
          <p:nvPr>
            <p:ph idx="4" type="title"/>
          </p:nvPr>
        </p:nvSpPr>
        <p:spPr>
          <a:xfrm>
            <a:off x="4403697" y="1772625"/>
            <a:ext cx="3150300" cy="351000"/>
          </a:xfrm>
          <a:prstGeom prst="rect">
            <a:avLst/>
          </a:prstGeom>
        </p:spPr>
        <p:txBody>
          <a:bodyPr anchorCtr="0" anchor="t" bIns="0" lIns="182875" spcFirstLastPara="1" rIns="0" wrap="square" tIns="1828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Insights to Profit Margin</a:t>
            </a:r>
            <a:endParaRPr/>
          </a:p>
        </p:txBody>
      </p:sp>
      <p:sp>
        <p:nvSpPr>
          <p:cNvPr id="749" name="Google Shape;749;p66"/>
          <p:cNvSpPr txBox="1"/>
          <p:nvPr>
            <p:ph idx="3" type="body"/>
          </p:nvPr>
        </p:nvSpPr>
        <p:spPr>
          <a:xfrm>
            <a:off x="4404297" y="2225851"/>
            <a:ext cx="3510600" cy="783300"/>
          </a:xfrm>
          <a:prstGeom prst="rect">
            <a:avLst/>
          </a:prstGeom>
        </p:spPr>
        <p:txBody>
          <a:bodyPr anchorCtr="0" anchor="t" bIns="0" lIns="182875" spcFirstLastPara="1" rIns="18287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Deeper insights could be obtained targeting real profit margins after sales and time to market in case of renovation.</a:t>
            </a:r>
            <a:endParaRPr/>
          </a:p>
        </p:txBody>
      </p:sp>
      <p:sp>
        <p:nvSpPr>
          <p:cNvPr id="750" name="Google Shape;750;p66"/>
          <p:cNvSpPr txBox="1"/>
          <p:nvPr>
            <p:ph idx="5" type="body"/>
          </p:nvPr>
        </p:nvSpPr>
        <p:spPr>
          <a:xfrm>
            <a:off x="4404297" y="3672155"/>
            <a:ext cx="3510600" cy="783300"/>
          </a:xfrm>
          <a:prstGeom prst="rect">
            <a:avLst/>
          </a:prstGeom>
        </p:spPr>
        <p:txBody>
          <a:bodyPr anchorCtr="0" anchor="t" bIns="0" lIns="182875" spcFirstLastPara="1" rIns="18287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Based on the historical data, buying  of the  </a:t>
            </a:r>
            <a:r>
              <a:rPr lang="en"/>
              <a:t>properties in future could be also helpful to client based on future selling decisions and profits margins. </a:t>
            </a:r>
            <a:r>
              <a:rPr lang="en"/>
              <a:t> </a:t>
            </a:r>
            <a:endParaRPr/>
          </a:p>
        </p:txBody>
      </p:sp>
      <p:sp>
        <p:nvSpPr>
          <p:cNvPr id="751" name="Google Shape;751;p66"/>
          <p:cNvSpPr txBox="1"/>
          <p:nvPr>
            <p:ph idx="6" type="title"/>
          </p:nvPr>
        </p:nvSpPr>
        <p:spPr>
          <a:xfrm>
            <a:off x="4403697" y="3261713"/>
            <a:ext cx="3150300" cy="351000"/>
          </a:xfrm>
          <a:prstGeom prst="rect">
            <a:avLst/>
          </a:prstGeom>
        </p:spPr>
        <p:txBody>
          <a:bodyPr anchorCtr="0" anchor="t" bIns="0" lIns="182875" spcFirstLastPara="1" rIns="0" wrap="square" tIns="1828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Predictive planning</a:t>
            </a:r>
            <a:endParaRPr/>
          </a:p>
        </p:txBody>
      </p:sp>
      <p:sp>
        <p:nvSpPr>
          <p:cNvPr id="752" name="Google Shape;752;p6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p67"/>
          <p:cNvSpPr txBox="1"/>
          <p:nvPr>
            <p:ph type="title"/>
          </p:nvPr>
        </p:nvSpPr>
        <p:spPr>
          <a:xfrm>
            <a:off x="791700" y="2110950"/>
            <a:ext cx="7672500" cy="81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  <p:sp>
        <p:nvSpPr>
          <p:cNvPr id="758" name="Google Shape;758;p6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p68"/>
          <p:cNvSpPr txBox="1"/>
          <p:nvPr>
            <p:ph type="title"/>
          </p:nvPr>
        </p:nvSpPr>
        <p:spPr>
          <a:xfrm>
            <a:off x="779100" y="282900"/>
            <a:ext cx="4234800" cy="4574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Extras</a:t>
            </a:r>
            <a:endParaRPr/>
          </a:p>
        </p:txBody>
      </p:sp>
      <p:sp>
        <p:nvSpPr>
          <p:cNvPr id="764" name="Google Shape;764;p6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51"/>
          <p:cNvSpPr/>
          <p:nvPr/>
        </p:nvSpPr>
        <p:spPr>
          <a:xfrm flipH="1">
            <a:off x="3178349" y="389400"/>
            <a:ext cx="2787300" cy="1010700"/>
          </a:xfrm>
          <a:prstGeom prst="round2DiagRect">
            <a:avLst>
              <a:gd fmla="val 16667" name="adj1"/>
              <a:gd fmla="val 0" name="adj2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478" name="Google Shape;478;p51"/>
          <p:cNvSpPr/>
          <p:nvPr/>
        </p:nvSpPr>
        <p:spPr>
          <a:xfrm flipH="1">
            <a:off x="6071924" y="389400"/>
            <a:ext cx="2787300" cy="1010700"/>
          </a:xfrm>
          <a:prstGeom prst="round2DiagRect">
            <a:avLst>
              <a:gd fmla="val 16667" name="adj1"/>
              <a:gd fmla="val 0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479" name="Google Shape;479;p51"/>
          <p:cNvSpPr/>
          <p:nvPr/>
        </p:nvSpPr>
        <p:spPr>
          <a:xfrm flipH="1">
            <a:off x="3178349" y="1506375"/>
            <a:ext cx="2787300" cy="1010700"/>
          </a:xfrm>
          <a:prstGeom prst="round2DiagRect">
            <a:avLst>
              <a:gd fmla="val 16667" name="adj1"/>
              <a:gd fmla="val 0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480" name="Google Shape;480;p51"/>
          <p:cNvSpPr/>
          <p:nvPr/>
        </p:nvSpPr>
        <p:spPr>
          <a:xfrm flipH="1">
            <a:off x="6071924" y="1506375"/>
            <a:ext cx="2787300" cy="1010700"/>
          </a:xfrm>
          <a:prstGeom prst="round2DiagRect">
            <a:avLst>
              <a:gd fmla="val 16667" name="adj1"/>
              <a:gd fmla="val 0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481" name="Google Shape;481;p51"/>
          <p:cNvSpPr/>
          <p:nvPr/>
        </p:nvSpPr>
        <p:spPr>
          <a:xfrm flipH="1">
            <a:off x="3178349" y="2623350"/>
            <a:ext cx="2787300" cy="1010700"/>
          </a:xfrm>
          <a:prstGeom prst="round2DiagRect">
            <a:avLst>
              <a:gd fmla="val 16667" name="adj1"/>
              <a:gd fmla="val 0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482" name="Google Shape;482;p51"/>
          <p:cNvSpPr/>
          <p:nvPr/>
        </p:nvSpPr>
        <p:spPr>
          <a:xfrm flipH="1">
            <a:off x="6071924" y="2623350"/>
            <a:ext cx="2787300" cy="1010700"/>
          </a:xfrm>
          <a:prstGeom prst="round2DiagRect">
            <a:avLst>
              <a:gd fmla="val 16667" name="adj1"/>
              <a:gd fmla="val 0" name="adj2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483" name="Google Shape;483;p51"/>
          <p:cNvSpPr txBox="1"/>
          <p:nvPr>
            <p:ph type="title"/>
          </p:nvPr>
        </p:nvSpPr>
        <p:spPr>
          <a:xfrm>
            <a:off x="284775" y="282900"/>
            <a:ext cx="2787300" cy="498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Contents</a:t>
            </a:r>
            <a:endParaRPr/>
          </a:p>
        </p:txBody>
      </p:sp>
      <p:sp>
        <p:nvSpPr>
          <p:cNvPr id="484" name="Google Shape;484;p51"/>
          <p:cNvSpPr txBox="1"/>
          <p:nvPr>
            <p:ph idx="3" type="subTitle"/>
          </p:nvPr>
        </p:nvSpPr>
        <p:spPr>
          <a:xfrm>
            <a:off x="3348525" y="1911900"/>
            <a:ext cx="2460000" cy="452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Renovation ROI</a:t>
            </a:r>
            <a:endParaRPr/>
          </a:p>
        </p:txBody>
      </p:sp>
      <p:sp>
        <p:nvSpPr>
          <p:cNvPr id="485" name="Google Shape;485;p51"/>
          <p:cNvSpPr txBox="1"/>
          <p:nvPr>
            <p:ph idx="4" type="subTitle"/>
          </p:nvPr>
        </p:nvSpPr>
        <p:spPr>
          <a:xfrm>
            <a:off x="6242100" y="1911900"/>
            <a:ext cx="2460000" cy="452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Location Dominance</a:t>
            </a:r>
            <a:endParaRPr/>
          </a:p>
        </p:txBody>
      </p:sp>
      <p:sp>
        <p:nvSpPr>
          <p:cNvPr id="486" name="Google Shape;486;p51"/>
          <p:cNvSpPr txBox="1"/>
          <p:nvPr>
            <p:ph idx="1" type="subTitle"/>
          </p:nvPr>
        </p:nvSpPr>
        <p:spPr>
          <a:xfrm>
            <a:off x="3348525" y="794925"/>
            <a:ext cx="2460000" cy="452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</a:t>
            </a:r>
            <a:endParaRPr/>
          </a:p>
        </p:txBody>
      </p:sp>
      <p:sp>
        <p:nvSpPr>
          <p:cNvPr id="487" name="Google Shape;487;p51"/>
          <p:cNvSpPr txBox="1"/>
          <p:nvPr>
            <p:ph idx="2" type="subTitle"/>
          </p:nvPr>
        </p:nvSpPr>
        <p:spPr>
          <a:xfrm>
            <a:off x="6242100" y="794925"/>
            <a:ext cx="2460000" cy="452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Price adjustment effectiveness</a:t>
            </a:r>
            <a:endParaRPr/>
          </a:p>
        </p:txBody>
      </p:sp>
      <p:sp>
        <p:nvSpPr>
          <p:cNvPr id="488" name="Google Shape;488;p51"/>
          <p:cNvSpPr txBox="1"/>
          <p:nvPr>
            <p:ph idx="5" type="subTitle"/>
          </p:nvPr>
        </p:nvSpPr>
        <p:spPr>
          <a:xfrm>
            <a:off x="3348525" y="3028875"/>
            <a:ext cx="2460000" cy="452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Property Recommendations</a:t>
            </a:r>
            <a:endParaRPr/>
          </a:p>
        </p:txBody>
      </p:sp>
      <p:sp>
        <p:nvSpPr>
          <p:cNvPr id="489" name="Google Shape;489;p51"/>
          <p:cNvSpPr txBox="1"/>
          <p:nvPr>
            <p:ph idx="8" type="subTitle"/>
          </p:nvPr>
        </p:nvSpPr>
        <p:spPr>
          <a:xfrm>
            <a:off x="6242100" y="3028875"/>
            <a:ext cx="2460000" cy="452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Scope</a:t>
            </a:r>
            <a:endParaRPr/>
          </a:p>
        </p:txBody>
      </p:sp>
      <p:sp>
        <p:nvSpPr>
          <p:cNvPr id="490" name="Google Shape;490;p51"/>
          <p:cNvSpPr txBox="1"/>
          <p:nvPr>
            <p:ph idx="9" type="subTitle"/>
          </p:nvPr>
        </p:nvSpPr>
        <p:spPr>
          <a:xfrm>
            <a:off x="3348525" y="506025"/>
            <a:ext cx="2460000" cy="15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491" name="Google Shape;491;p51"/>
          <p:cNvSpPr txBox="1"/>
          <p:nvPr>
            <p:ph idx="13" type="subTitle"/>
          </p:nvPr>
        </p:nvSpPr>
        <p:spPr>
          <a:xfrm>
            <a:off x="6242100" y="506025"/>
            <a:ext cx="2460000" cy="15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492" name="Google Shape;492;p51"/>
          <p:cNvSpPr txBox="1"/>
          <p:nvPr>
            <p:ph idx="14" type="subTitle"/>
          </p:nvPr>
        </p:nvSpPr>
        <p:spPr>
          <a:xfrm>
            <a:off x="3348525" y="1623075"/>
            <a:ext cx="2460000" cy="15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493" name="Google Shape;493;p51"/>
          <p:cNvSpPr txBox="1"/>
          <p:nvPr>
            <p:ph idx="15" type="subTitle"/>
          </p:nvPr>
        </p:nvSpPr>
        <p:spPr>
          <a:xfrm>
            <a:off x="6242100" y="1623075"/>
            <a:ext cx="2460000" cy="15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494" name="Google Shape;494;p51"/>
          <p:cNvSpPr txBox="1"/>
          <p:nvPr>
            <p:ph idx="16" type="subTitle"/>
          </p:nvPr>
        </p:nvSpPr>
        <p:spPr>
          <a:xfrm>
            <a:off x="3348525" y="2740125"/>
            <a:ext cx="2460000" cy="15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495" name="Google Shape;495;p51"/>
          <p:cNvSpPr txBox="1"/>
          <p:nvPr>
            <p:ph idx="19" type="subTitle"/>
          </p:nvPr>
        </p:nvSpPr>
        <p:spPr>
          <a:xfrm>
            <a:off x="6242100" y="2740200"/>
            <a:ext cx="2460000" cy="15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496" name="Google Shape;496;p5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p69"/>
          <p:cNvSpPr txBox="1"/>
          <p:nvPr>
            <p:ph type="title"/>
          </p:nvPr>
        </p:nvSpPr>
        <p:spPr>
          <a:xfrm>
            <a:off x="779100" y="282900"/>
            <a:ext cx="4087800" cy="4574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HYPOTHESIS 1 SIMPLIFIED ANALYSIS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==================================================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Question: Do price adjustments help expensive apartments sell within 1 year?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==================================================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Dataset Overview: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 Total properties: 21420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 Expensive threshold: $645,000 (top 25.0%)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 Central threshold: 0.1266 distance units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 Expensive properties: 5338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 Central properties: 5355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ANALYSIS 1: Are expensive properties harder to sell?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==================================================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Price Segment Analysis: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    </a:t>
            </a:r>
            <a:r>
              <a:rPr lang="en" sz="1000"/>
              <a:t>       	</a:t>
            </a:r>
            <a:r>
              <a:rPr lang="en" sz="1000"/>
              <a:t>price   </a:t>
            </a:r>
            <a:r>
              <a:rPr lang="en" sz="1000"/>
              <a:t>     	</a:t>
            </a:r>
            <a:r>
              <a:rPr lang="en" sz="1000"/>
              <a:t>price_per_sqft conditio</a:t>
            </a:r>
            <a:r>
              <a:rPr lang="en" sz="1000"/>
              <a:t>n  </a:t>
            </a:r>
            <a:r>
              <a:rPr lang="en" sz="1000"/>
              <a:t>grade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    </a:t>
            </a:r>
            <a:r>
              <a:rPr lang="en" sz="1000"/>
              <a:t>       	</a:t>
            </a:r>
            <a:r>
              <a:rPr lang="en" sz="1000"/>
              <a:t>count 	median     	median	median median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price_segment                                                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&lt;$500K     	12437   340000.0     	201.02   	3.0    7.0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$500-750K   	5424   600000.0     	277.76   	                 3.0    8.0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$750K-1M    	2109   845000.0     	293.16   	                  3.0    9.0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$1-1.5M      	938  1200000.0     	362.37   	3.0    9.0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&gt;$1.5M       	512  1885000.0     	475.66   	3.0   10.0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770" name="Google Shape;770;p69"/>
          <p:cNvSpPr txBox="1"/>
          <p:nvPr>
            <p:ph type="title"/>
          </p:nvPr>
        </p:nvSpPr>
        <p:spPr>
          <a:xfrm>
            <a:off x="5017025" y="389400"/>
            <a:ext cx="4087800" cy="4574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==================================================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ANALYSIS 2: Do central expensive properties behave differently?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==================================================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Central Expensive Properties: 2031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 Avg Price: $1,148,380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 Avg Price/SqFt: $382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 Avg Condition: 3.6/5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Non-Central Expensive Properties: 3307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 Avg Price: $889,788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 Avg Price/SqFt: $317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 Avg Condition: 3.⅘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==================================================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ANALYSIS 3: What's the optimal price strategy?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==================================================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Market Benchmarks: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 Median Market Price: $450,000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 Median Price/SqFt: $245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Expensive Property Insights: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 Condition Range: 1-5/5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 Grade Range: 5-13/13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 Price/SqFt Range: $107-$800</a:t>
            </a:r>
            <a:endParaRPr sz="1000"/>
          </a:p>
        </p:txBody>
      </p:sp>
      <p:sp>
        <p:nvSpPr>
          <p:cNvPr id="771" name="Google Shape;771;p6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52"/>
          <p:cNvSpPr txBox="1"/>
          <p:nvPr>
            <p:ph type="title"/>
          </p:nvPr>
        </p:nvSpPr>
        <p:spPr>
          <a:xfrm>
            <a:off x="284775" y="282900"/>
            <a:ext cx="7851300" cy="498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</a:t>
            </a:r>
            <a:endParaRPr/>
          </a:p>
        </p:txBody>
      </p:sp>
      <p:pic>
        <p:nvPicPr>
          <p:cNvPr descr="Happy cheerful caucasian man avatar flat cartoon vector illustration isolated. (Provided by Getty Images)" id="502" name="Google Shape;502;p52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14249" r="14249" t="0"/>
          <a:stretch/>
        </p:blipFill>
        <p:spPr>
          <a:xfrm>
            <a:off x="251300" y="923775"/>
            <a:ext cx="723300" cy="1011600"/>
          </a:xfrm>
          <a:prstGeom prst="roundRect">
            <a:avLst>
              <a:gd fmla="val 16667" name="adj"/>
            </a:avLst>
          </a:prstGeom>
        </p:spPr>
      </p:pic>
      <p:sp>
        <p:nvSpPr>
          <p:cNvPr id="503" name="Google Shape;503;p52"/>
          <p:cNvSpPr txBox="1"/>
          <p:nvPr>
            <p:ph idx="13" type="subTitle"/>
          </p:nvPr>
        </p:nvSpPr>
        <p:spPr>
          <a:xfrm>
            <a:off x="1114225" y="1127025"/>
            <a:ext cx="2064000" cy="605100"/>
          </a:xfrm>
          <a:prstGeom prst="rect">
            <a:avLst/>
          </a:prstGeom>
        </p:spPr>
        <p:txBody>
          <a:bodyPr anchorCtr="0" anchor="b" bIns="137150" lIns="137150" spcFirstLastPara="1" rIns="18287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Client: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Timothy Stevens</a:t>
            </a:r>
            <a:endParaRPr/>
          </a:p>
        </p:txBody>
      </p:sp>
      <p:grpSp>
        <p:nvGrpSpPr>
          <p:cNvPr id="504" name="Google Shape;504;p52"/>
          <p:cNvGrpSpPr/>
          <p:nvPr/>
        </p:nvGrpSpPr>
        <p:grpSpPr>
          <a:xfrm>
            <a:off x="251300" y="1988900"/>
            <a:ext cx="2566369" cy="2354100"/>
            <a:chOff x="1036353" y="1805400"/>
            <a:chExt cx="2062500" cy="2354100"/>
          </a:xfrm>
        </p:grpSpPr>
        <p:pic>
          <p:nvPicPr>
            <p:cNvPr descr="Close-up of a tropical leaf- abstract and green (Provided by Getty Images)" id="505" name="Google Shape;505;p52"/>
            <p:cNvPicPr preferRelativeResize="0"/>
            <p:nvPr/>
          </p:nvPicPr>
          <p:blipFill rotWithShape="1">
            <a:blip r:embed="rId4">
              <a:alphaModFix amt="90000"/>
            </a:blip>
            <a:srcRect b="11163" l="29930" r="30944" t="11093"/>
            <a:stretch/>
          </p:blipFill>
          <p:spPr>
            <a:xfrm>
              <a:off x="1036353" y="1805400"/>
              <a:ext cx="2062500" cy="2354100"/>
            </a:xfrm>
            <a:prstGeom prst="roundRect">
              <a:avLst>
                <a:gd fmla="val 10593" name="adj"/>
              </a:avLst>
            </a:prstGeom>
            <a:noFill/>
            <a:ln>
              <a:noFill/>
            </a:ln>
          </p:spPr>
        </p:pic>
        <p:sp>
          <p:nvSpPr>
            <p:cNvPr id="506" name="Google Shape;506;p52"/>
            <p:cNvSpPr txBox="1"/>
            <p:nvPr/>
          </p:nvSpPr>
          <p:spPr>
            <a:xfrm>
              <a:off x="1206187" y="1946525"/>
              <a:ext cx="1772700" cy="20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Instrument Sans"/>
                  <a:ea typeface="Instrument Sans"/>
                  <a:cs typeface="Instrument Sans"/>
                  <a:sym typeface="Instrument Sans"/>
                </a:rPr>
                <a:t>He owns multiple central expensive properties and need to: </a:t>
              </a:r>
              <a:endPara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endParaRPr>
            </a:p>
            <a:p>
              <a:pPr indent="-29845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Instrument Sans"/>
                <a:buChar char="●"/>
              </a:pPr>
              <a:r>
                <a:rPr lang="en" sz="1100">
                  <a:solidFill>
                    <a:schemeClr val="lt1"/>
                  </a:solidFill>
                  <a:latin typeface="Instrument Sans"/>
                  <a:ea typeface="Instrument Sans"/>
                  <a:cs typeface="Instrument Sans"/>
                  <a:sym typeface="Instrument Sans"/>
                </a:rPr>
                <a:t>Sell 3 properties within 12 months</a:t>
              </a:r>
              <a:endParaRPr sz="11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endParaRPr>
            </a:p>
            <a:p>
              <a:pPr indent="-29845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Instrument Sans"/>
                <a:buChar char="●"/>
              </a:pPr>
              <a:r>
                <a:rPr lang="en" sz="1100">
                  <a:solidFill>
                    <a:schemeClr val="lt1"/>
                  </a:solidFill>
                  <a:latin typeface="Instrument Sans"/>
                  <a:ea typeface="Instrument Sans"/>
                  <a:cs typeface="Instrument Sans"/>
                  <a:sym typeface="Instrument Sans"/>
                </a:rPr>
                <a:t>Maximize returns with ensuring timely sales</a:t>
              </a:r>
              <a:endParaRPr sz="11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endParaRPr>
            </a:p>
            <a:p>
              <a:pPr indent="-29845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Instrument Sans"/>
                <a:buChar char="●"/>
              </a:pPr>
              <a:r>
                <a:rPr lang="en" sz="1100">
                  <a:solidFill>
                    <a:schemeClr val="lt1"/>
                  </a:solidFill>
                  <a:latin typeface="Instrument Sans"/>
                  <a:ea typeface="Instrument Sans"/>
                  <a:cs typeface="Instrument Sans"/>
                  <a:sym typeface="Instrument Sans"/>
                </a:rPr>
                <a:t>Consider renovation where profitable</a:t>
              </a:r>
              <a:endParaRPr sz="11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endParaRPr>
            </a:p>
          </p:txBody>
        </p:sp>
      </p:grpSp>
      <p:pic>
        <p:nvPicPr>
          <p:cNvPr id="507" name="Google Shape;507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17925" y="1307075"/>
            <a:ext cx="3527001" cy="34437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8" name="Google Shape;508;p52"/>
          <p:cNvGrpSpPr/>
          <p:nvPr/>
        </p:nvGrpSpPr>
        <p:grpSpPr>
          <a:xfrm>
            <a:off x="4804058" y="781489"/>
            <a:ext cx="3554719" cy="415028"/>
            <a:chOff x="2054646" y="-9092076"/>
            <a:chExt cx="2062500" cy="2354100"/>
          </a:xfrm>
        </p:grpSpPr>
        <p:pic>
          <p:nvPicPr>
            <p:cNvPr descr="Close-up of a tropical leaf- abstract and green (Provided by Getty Images)" id="509" name="Google Shape;509;p52"/>
            <p:cNvPicPr preferRelativeResize="0"/>
            <p:nvPr/>
          </p:nvPicPr>
          <p:blipFill rotWithShape="1">
            <a:blip r:embed="rId4">
              <a:alphaModFix amt="90000"/>
            </a:blip>
            <a:srcRect b="42686" l="29175" r="31699" t="41783"/>
            <a:stretch/>
          </p:blipFill>
          <p:spPr>
            <a:xfrm>
              <a:off x="2054646" y="-9092076"/>
              <a:ext cx="2062500" cy="2354100"/>
            </a:xfrm>
            <a:prstGeom prst="roundRect">
              <a:avLst>
                <a:gd fmla="val 10593" name="adj"/>
              </a:avLst>
            </a:prstGeom>
            <a:noFill/>
            <a:ln>
              <a:noFill/>
            </a:ln>
          </p:spPr>
        </p:pic>
        <p:sp>
          <p:nvSpPr>
            <p:cNvPr id="510" name="Google Shape;510;p52"/>
            <p:cNvSpPr txBox="1"/>
            <p:nvPr/>
          </p:nvSpPr>
          <p:spPr>
            <a:xfrm>
              <a:off x="2250547" y="-8681170"/>
              <a:ext cx="1772700" cy="1532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4675" lIns="94675" spcFirstLastPara="1" rIns="94675" wrap="square" tIns="9467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42">
                  <a:solidFill>
                    <a:schemeClr val="lt1"/>
                  </a:solidFill>
                  <a:latin typeface="Instrument Sans"/>
                  <a:ea typeface="Instrument Sans"/>
                  <a:cs typeface="Instrument Sans"/>
                  <a:sym typeface="Instrument Sans"/>
                </a:rPr>
                <a:t>Top properties in Kings-County</a:t>
              </a:r>
              <a:endParaRPr b="1" sz="939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endParaRPr>
            </a:p>
          </p:txBody>
        </p:sp>
      </p:grpSp>
      <p:sp>
        <p:nvSpPr>
          <p:cNvPr id="511" name="Google Shape;511;p5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53"/>
          <p:cNvSpPr txBox="1"/>
          <p:nvPr>
            <p:ph type="title"/>
          </p:nvPr>
        </p:nvSpPr>
        <p:spPr>
          <a:xfrm>
            <a:off x="284775" y="282900"/>
            <a:ext cx="7826700" cy="498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H1: Price Adjustment Effectiveness </a:t>
            </a:r>
            <a:endParaRPr/>
          </a:p>
        </p:txBody>
      </p:sp>
      <p:sp>
        <p:nvSpPr>
          <p:cNvPr id="517" name="Google Shape;517;p53"/>
          <p:cNvSpPr txBox="1"/>
          <p:nvPr/>
        </p:nvSpPr>
        <p:spPr>
          <a:xfrm>
            <a:off x="284775" y="1160775"/>
            <a:ext cx="85218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“Price adjustment to the expensive apartments can cause a sale within a period of one year”</a:t>
            </a:r>
            <a:endParaRPr sz="1200"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518" name="Google Shape;518;p53"/>
          <p:cNvSpPr/>
          <p:nvPr/>
        </p:nvSpPr>
        <p:spPr>
          <a:xfrm rot="10800000">
            <a:off x="284775" y="1677900"/>
            <a:ext cx="2330700" cy="2891100"/>
          </a:xfrm>
          <a:prstGeom prst="round2SameRect">
            <a:avLst>
              <a:gd fmla="val 8759" name="adj1"/>
              <a:gd fmla="val 0" name="adj2"/>
            </a:avLst>
          </a:prstGeom>
          <a:solidFill>
            <a:srgbClr val="6FA8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519" name="Google Shape;519;p53"/>
          <p:cNvSpPr txBox="1"/>
          <p:nvPr>
            <p:ph idx="4294967295" type="body"/>
          </p:nvPr>
        </p:nvSpPr>
        <p:spPr>
          <a:xfrm>
            <a:off x="342225" y="2266350"/>
            <a:ext cx="2058600" cy="1929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D</a:t>
            </a:r>
            <a:r>
              <a:rPr lang="en"/>
              <a:t>o expensive properties take longer to sell? 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What’s the optimal price reduction percentage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Are central expensive properties more sensitive to price changes?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20" name="Google Shape;520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49800" y="1728769"/>
            <a:ext cx="2858388" cy="2111031"/>
          </a:xfrm>
          <a:prstGeom prst="rect">
            <a:avLst/>
          </a:prstGeom>
          <a:noFill/>
          <a:ln>
            <a:noFill/>
          </a:ln>
        </p:spPr>
      </p:pic>
      <p:pic>
        <p:nvPicPr>
          <p:cNvPr id="521" name="Google Shape;521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65200" y="1703374"/>
            <a:ext cx="2894001" cy="213871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2" name="Google Shape;522;p53"/>
          <p:cNvGrpSpPr/>
          <p:nvPr/>
        </p:nvGrpSpPr>
        <p:grpSpPr>
          <a:xfrm>
            <a:off x="2885584" y="4142146"/>
            <a:ext cx="6159576" cy="715152"/>
            <a:chOff x="3072075" y="3911075"/>
            <a:chExt cx="4234550" cy="994648"/>
          </a:xfrm>
        </p:grpSpPr>
        <p:sp>
          <p:nvSpPr>
            <p:cNvPr id="523" name="Google Shape;523;p53"/>
            <p:cNvSpPr/>
            <p:nvPr/>
          </p:nvSpPr>
          <p:spPr>
            <a:xfrm rot="-5400000">
              <a:off x="4697475" y="2296623"/>
              <a:ext cx="983700" cy="4234500"/>
            </a:xfrm>
            <a:prstGeom prst="round2DiagRect">
              <a:avLst>
                <a:gd fmla="val 16667" name="adj1"/>
                <a:gd fmla="val 0" name="adj2"/>
              </a:avLst>
            </a:prstGeom>
            <a:solidFill>
              <a:srgbClr val="6FA8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0F0F0"/>
                </a:solidFill>
                <a:latin typeface="Outfit"/>
                <a:ea typeface="Outfit"/>
                <a:cs typeface="Outfit"/>
                <a:sym typeface="Outfit"/>
              </a:endParaRPr>
            </a:p>
          </p:txBody>
        </p:sp>
        <p:sp>
          <p:nvSpPr>
            <p:cNvPr id="524" name="Google Shape;524;p53"/>
            <p:cNvSpPr/>
            <p:nvPr/>
          </p:nvSpPr>
          <p:spPr>
            <a:xfrm rot="-5400000">
              <a:off x="5058725" y="2646875"/>
              <a:ext cx="983700" cy="3512100"/>
            </a:xfrm>
            <a:prstGeom prst="round2DiagRect">
              <a:avLst>
                <a:gd fmla="val 16667" name="adj1"/>
                <a:gd fmla="val 0" name="adj2"/>
              </a:avLst>
            </a:prstGeom>
            <a:solidFill>
              <a:srgbClr val="FFFC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0F0F0"/>
                </a:solidFill>
                <a:latin typeface="Outfit"/>
                <a:ea typeface="Outfit"/>
                <a:cs typeface="Outfit"/>
                <a:sym typeface="Outfit"/>
              </a:endParaRPr>
            </a:p>
          </p:txBody>
        </p:sp>
        <p:sp>
          <p:nvSpPr>
            <p:cNvPr id="525" name="Google Shape;525;p53"/>
            <p:cNvSpPr txBox="1"/>
            <p:nvPr/>
          </p:nvSpPr>
          <p:spPr>
            <a:xfrm>
              <a:off x="4061250" y="4031125"/>
              <a:ext cx="3125400" cy="71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-295275" lvl="0" marL="457200" rtl="0" algn="l">
                <a:spcBef>
                  <a:spcPts val="0"/>
                </a:spcBef>
                <a:spcAft>
                  <a:spcPts val="0"/>
                </a:spcAft>
                <a:buSzPts val="1050"/>
                <a:buFont typeface="Instrument Sans"/>
                <a:buChar char="●"/>
              </a:pPr>
              <a:r>
                <a:rPr lang="en" sz="1050">
                  <a:latin typeface="Instrument Sans"/>
                  <a:ea typeface="Instrument Sans"/>
                  <a:cs typeface="Instrument Sans"/>
                  <a:sym typeface="Instrument Sans"/>
                </a:rPr>
                <a:t>Overpriced properties (top 10% price/sqft): 534</a:t>
              </a:r>
              <a:endParaRPr sz="1050">
                <a:latin typeface="Instrument Sans"/>
                <a:ea typeface="Instrument Sans"/>
                <a:cs typeface="Instrument Sans"/>
                <a:sym typeface="Instrument Sans"/>
              </a:endParaRPr>
            </a:p>
            <a:p>
              <a:pPr indent="-295275" lvl="0" marL="457200" rtl="0" algn="l">
                <a:spcBef>
                  <a:spcPts val="0"/>
                </a:spcBef>
                <a:spcAft>
                  <a:spcPts val="0"/>
                </a:spcAft>
                <a:buSzPts val="1050"/>
                <a:buFont typeface="Instrument Sans"/>
                <a:buChar char="●"/>
              </a:pPr>
              <a:r>
                <a:rPr lang="en" sz="1050">
                  <a:latin typeface="Instrument Sans"/>
                  <a:ea typeface="Instrument Sans"/>
                  <a:cs typeface="Instrument Sans"/>
                  <a:sym typeface="Instrument Sans"/>
                </a:rPr>
                <a:t> Recommended adjustment: 10-15% price reduction</a:t>
              </a:r>
              <a:endParaRPr sz="1050">
                <a:latin typeface="Instrument Sans"/>
                <a:ea typeface="Instrument Sans"/>
                <a:cs typeface="Instrument Sans"/>
                <a:sym typeface="Instrument Sans"/>
              </a:endParaRPr>
            </a:p>
            <a:p>
              <a:pPr indent="-295275" lvl="0" marL="457200" rtl="0" algn="l">
                <a:spcBef>
                  <a:spcPts val="0"/>
                </a:spcBef>
                <a:spcAft>
                  <a:spcPts val="0"/>
                </a:spcAft>
                <a:buSzPts val="1050"/>
                <a:buFont typeface="Instrument Sans"/>
                <a:buChar char="●"/>
              </a:pPr>
              <a:r>
                <a:rPr lang="en" sz="1050">
                  <a:latin typeface="Instrument Sans"/>
                  <a:ea typeface="Instrument Sans"/>
                  <a:cs typeface="Instrument Sans"/>
                  <a:sym typeface="Instrument Sans"/>
                </a:rPr>
                <a:t> Expected outcome: 30-50% faster sale probability</a:t>
              </a:r>
              <a:endParaRPr sz="1000">
                <a:solidFill>
                  <a:srgbClr val="3D3D3D"/>
                </a:solidFill>
                <a:latin typeface="Instrument Sans"/>
                <a:ea typeface="Instrument Sans"/>
                <a:cs typeface="Instrument Sans"/>
                <a:sym typeface="Instrument Sans"/>
              </a:endParaRPr>
            </a:p>
          </p:txBody>
        </p:sp>
        <p:sp>
          <p:nvSpPr>
            <p:cNvPr id="526" name="Google Shape;526;p53"/>
            <p:cNvSpPr txBox="1"/>
            <p:nvPr/>
          </p:nvSpPr>
          <p:spPr>
            <a:xfrm>
              <a:off x="3178579" y="4031125"/>
              <a:ext cx="596400" cy="21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solidFill>
                    <a:srgbClr val="3D3D3D"/>
                  </a:solidFill>
                  <a:latin typeface="Outfit"/>
                  <a:ea typeface="Outfit"/>
                  <a:cs typeface="Outfit"/>
                  <a:sym typeface="Outfit"/>
                </a:rPr>
                <a:t>Key Insights</a:t>
              </a:r>
              <a:endParaRPr sz="1000">
                <a:solidFill>
                  <a:srgbClr val="3D3D3D"/>
                </a:solidFill>
                <a:latin typeface="Outfit"/>
                <a:ea typeface="Outfit"/>
                <a:cs typeface="Outfit"/>
                <a:sym typeface="Outfit"/>
              </a:endParaRPr>
            </a:p>
          </p:txBody>
        </p:sp>
      </p:grpSp>
      <p:sp>
        <p:nvSpPr>
          <p:cNvPr id="527" name="Google Shape;527;p5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54"/>
          <p:cNvSpPr txBox="1"/>
          <p:nvPr>
            <p:ph type="title"/>
          </p:nvPr>
        </p:nvSpPr>
        <p:spPr>
          <a:xfrm>
            <a:off x="284775" y="282900"/>
            <a:ext cx="7851300" cy="9975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H2: Renovation ROI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54"/>
          <p:cNvSpPr txBox="1"/>
          <p:nvPr/>
        </p:nvSpPr>
        <p:spPr>
          <a:xfrm>
            <a:off x="284775" y="1160775"/>
            <a:ext cx="86901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“Renovating the current state of the apartments would lead to increase in profit margins”</a:t>
            </a:r>
            <a:endParaRPr sz="1200"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534" name="Google Shape;534;p54"/>
          <p:cNvSpPr txBox="1"/>
          <p:nvPr>
            <p:ph idx="4294967295" type="body"/>
          </p:nvPr>
        </p:nvSpPr>
        <p:spPr>
          <a:xfrm>
            <a:off x="342225" y="2266350"/>
            <a:ext cx="2058600" cy="792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 expensive properties take longer to sell? </a:t>
            </a:r>
            <a:endParaRPr/>
          </a:p>
        </p:txBody>
      </p:sp>
      <p:sp>
        <p:nvSpPr>
          <p:cNvPr id="535" name="Google Shape;535;p54"/>
          <p:cNvSpPr/>
          <p:nvPr/>
        </p:nvSpPr>
        <p:spPr>
          <a:xfrm rot="10800000">
            <a:off x="284775" y="1632650"/>
            <a:ext cx="2304000" cy="2182200"/>
          </a:xfrm>
          <a:prstGeom prst="round2SameRect">
            <a:avLst>
              <a:gd fmla="val 8759" name="adj1"/>
              <a:gd fmla="val 0" name="adj2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536" name="Google Shape;536;p54"/>
          <p:cNvSpPr txBox="1"/>
          <p:nvPr/>
        </p:nvSpPr>
        <p:spPr>
          <a:xfrm>
            <a:off x="263925" y="1768550"/>
            <a:ext cx="2190900" cy="19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AutoNum type="arabicPeriod"/>
            </a:pPr>
            <a:r>
              <a:rPr lang="en"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Do renovated properties command price premiums?</a:t>
            </a:r>
            <a:endParaRPr sz="1200"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AutoNum type="arabicPeriod"/>
            </a:pPr>
            <a:r>
              <a:rPr lang="en"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Which renovation types yield highest ROI?</a:t>
            </a:r>
            <a:endParaRPr sz="1200"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AutoNum type="arabicPeriod"/>
            </a:pPr>
            <a:r>
              <a:rPr lang="en"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Is there diminishing returns on renovation quality?</a:t>
            </a:r>
            <a:endParaRPr sz="1200"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pic>
        <p:nvPicPr>
          <p:cNvPr id="537" name="Google Shape;537;p54" title="H2_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4475" y="1613450"/>
            <a:ext cx="6250427" cy="22681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538" name="Google Shape;538;p54"/>
          <p:cNvGraphicFramePr/>
          <p:nvPr/>
        </p:nvGraphicFramePr>
        <p:xfrm>
          <a:off x="3216200" y="39544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{B2D42DCE-FAD3-473E-86EB-DBB51008CCE8}</a:tableStyleId>
              </a:tblPr>
              <a:tblGrid>
                <a:gridCol w="994225"/>
                <a:gridCol w="994225"/>
              </a:tblGrid>
              <a:tr h="245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600"/>
                        <a:t>Basic </a:t>
                      </a:r>
                      <a:endParaRPr b="1" sz="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600"/>
                        <a:t>0 - 7</a:t>
                      </a:r>
                      <a:endParaRPr b="1" sz="600"/>
                    </a:p>
                  </a:txBody>
                  <a:tcPr marT="91425" marB="91425" marR="91425" marL="91425"/>
                </a:tc>
              </a:tr>
              <a:tr h="245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600"/>
                        <a:t>Good</a:t>
                      </a:r>
                      <a:endParaRPr b="1" sz="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600"/>
                        <a:t>7 - 9</a:t>
                      </a:r>
                      <a:endParaRPr b="1" sz="600"/>
                    </a:p>
                  </a:txBody>
                  <a:tcPr marT="91425" marB="91425" marR="91425" marL="91425"/>
                </a:tc>
              </a:tr>
              <a:tr h="262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600"/>
                        <a:t>Very Good</a:t>
                      </a:r>
                      <a:endParaRPr b="1" sz="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600"/>
                        <a:t>9 -11 </a:t>
                      </a:r>
                      <a:endParaRPr b="1" sz="600"/>
                    </a:p>
                  </a:txBody>
                  <a:tcPr marT="91425" marB="91425" marR="91425" marL="91425"/>
                </a:tc>
              </a:tr>
              <a:tr h="245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600"/>
                        <a:t>Excellent</a:t>
                      </a:r>
                      <a:endParaRPr b="1" sz="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600"/>
                        <a:t>11 -14</a:t>
                      </a:r>
                      <a:endParaRPr b="1" sz="6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539" name="Google Shape;539;p54"/>
          <p:cNvGraphicFramePr/>
          <p:nvPr/>
        </p:nvGraphicFramePr>
        <p:xfrm>
          <a:off x="6384613" y="39544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{B2D42DCE-FAD3-473E-86EB-DBB51008CCE8}</a:tableStyleId>
              </a:tblPr>
              <a:tblGrid>
                <a:gridCol w="1027575"/>
                <a:gridCol w="1027600"/>
              </a:tblGrid>
              <a:tr h="245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600"/>
                        <a:t>Poor </a:t>
                      </a:r>
                      <a:endParaRPr b="1" sz="6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600"/>
                        <a:t>0 - 2</a:t>
                      </a:r>
                      <a:endParaRPr b="1" sz="6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5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600"/>
                        <a:t>Average</a:t>
                      </a:r>
                      <a:endParaRPr b="1" sz="6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600"/>
                        <a:t>2 - 3</a:t>
                      </a:r>
                      <a:endParaRPr b="1" sz="6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2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600"/>
                        <a:t>Good</a:t>
                      </a:r>
                      <a:endParaRPr b="1" sz="6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600"/>
                        <a:t>3 - 4 </a:t>
                      </a:r>
                      <a:endParaRPr b="1" sz="6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5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600"/>
                        <a:t>Excellent</a:t>
                      </a:r>
                      <a:endParaRPr b="1" sz="6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600"/>
                        <a:t>4 - 5</a:t>
                      </a:r>
                      <a:endParaRPr b="1" sz="6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540" name="Google Shape;540;p5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55"/>
          <p:cNvSpPr txBox="1"/>
          <p:nvPr>
            <p:ph type="title"/>
          </p:nvPr>
        </p:nvSpPr>
        <p:spPr>
          <a:xfrm>
            <a:off x="284775" y="282900"/>
            <a:ext cx="7851300" cy="9975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H2: Renovation ROI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6" name="Google Shape;546;p55"/>
          <p:cNvSpPr txBox="1"/>
          <p:nvPr/>
        </p:nvSpPr>
        <p:spPr>
          <a:xfrm>
            <a:off x="284775" y="1160775"/>
            <a:ext cx="86958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“Renovating the current state of the apartments would lead to increase in profit margins”</a:t>
            </a:r>
            <a:endParaRPr sz="1200"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547" name="Google Shape;547;p55"/>
          <p:cNvSpPr txBox="1"/>
          <p:nvPr>
            <p:ph idx="4294967295" type="body"/>
          </p:nvPr>
        </p:nvSpPr>
        <p:spPr>
          <a:xfrm>
            <a:off x="342225" y="2266350"/>
            <a:ext cx="2058600" cy="792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 expensive properties take longer to sell? </a:t>
            </a:r>
            <a:endParaRPr/>
          </a:p>
        </p:txBody>
      </p:sp>
      <p:sp>
        <p:nvSpPr>
          <p:cNvPr id="548" name="Google Shape;548;p55"/>
          <p:cNvSpPr/>
          <p:nvPr/>
        </p:nvSpPr>
        <p:spPr>
          <a:xfrm rot="10800000">
            <a:off x="318125" y="1587775"/>
            <a:ext cx="2216100" cy="2532900"/>
          </a:xfrm>
          <a:prstGeom prst="round2SameRect">
            <a:avLst>
              <a:gd fmla="val 8759" name="adj1"/>
              <a:gd fmla="val 0" name="adj2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549" name="Google Shape;549;p55"/>
          <p:cNvSpPr txBox="1"/>
          <p:nvPr/>
        </p:nvSpPr>
        <p:spPr>
          <a:xfrm>
            <a:off x="263925" y="1768550"/>
            <a:ext cx="2190900" cy="19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AutoNum type="arabicPeriod"/>
            </a:pPr>
            <a:r>
              <a:rPr lang="en"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Do renovated properties command price premiums?</a:t>
            </a:r>
            <a:endParaRPr sz="1200"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AutoNum type="arabicPeriod"/>
            </a:pPr>
            <a:r>
              <a:rPr lang="en"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Which renovation types yield highest ROI?</a:t>
            </a:r>
            <a:endParaRPr sz="1200"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AutoNum type="arabicPeriod"/>
            </a:pPr>
            <a:r>
              <a:rPr lang="en"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Is there diminishing returns on renovation quality?</a:t>
            </a:r>
            <a:endParaRPr sz="1200"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pic>
        <p:nvPicPr>
          <p:cNvPr id="550" name="Google Shape;550;p55" title="H2_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30075" y="1613425"/>
            <a:ext cx="6250423" cy="24739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51" name="Google Shape;551;p55"/>
          <p:cNvGrpSpPr/>
          <p:nvPr/>
        </p:nvGrpSpPr>
        <p:grpSpPr>
          <a:xfrm>
            <a:off x="2730220" y="4460011"/>
            <a:ext cx="6250619" cy="492440"/>
            <a:chOff x="3072075" y="3911075"/>
            <a:chExt cx="4234550" cy="983700"/>
          </a:xfrm>
        </p:grpSpPr>
        <p:sp>
          <p:nvSpPr>
            <p:cNvPr id="552" name="Google Shape;552;p55"/>
            <p:cNvSpPr/>
            <p:nvPr/>
          </p:nvSpPr>
          <p:spPr>
            <a:xfrm rot="-5400000">
              <a:off x="4697475" y="2285675"/>
              <a:ext cx="983700" cy="4234500"/>
            </a:xfrm>
            <a:prstGeom prst="round2DiagRect">
              <a:avLst>
                <a:gd fmla="val 16667" name="adj1"/>
                <a:gd fmla="val 0" name="adj2"/>
              </a:avLst>
            </a:prstGeom>
            <a:solidFill>
              <a:srgbClr val="7DDA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0F0F0"/>
                </a:solidFill>
                <a:latin typeface="Outfit"/>
                <a:ea typeface="Outfit"/>
                <a:cs typeface="Outfit"/>
                <a:sym typeface="Outfit"/>
              </a:endParaRPr>
            </a:p>
          </p:txBody>
        </p:sp>
        <p:sp>
          <p:nvSpPr>
            <p:cNvPr id="553" name="Google Shape;553;p55"/>
            <p:cNvSpPr/>
            <p:nvPr/>
          </p:nvSpPr>
          <p:spPr>
            <a:xfrm rot="-5400000">
              <a:off x="5058725" y="2646875"/>
              <a:ext cx="983700" cy="3512100"/>
            </a:xfrm>
            <a:prstGeom prst="round2DiagRect">
              <a:avLst>
                <a:gd fmla="val 16667" name="adj1"/>
                <a:gd fmla="val 0" name="adj2"/>
              </a:avLst>
            </a:prstGeom>
            <a:solidFill>
              <a:srgbClr val="FFFC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0F0F0"/>
                </a:solidFill>
                <a:latin typeface="Outfit"/>
                <a:ea typeface="Outfit"/>
                <a:cs typeface="Outfit"/>
                <a:sym typeface="Outfit"/>
              </a:endParaRPr>
            </a:p>
          </p:txBody>
        </p:sp>
        <p:sp>
          <p:nvSpPr>
            <p:cNvPr id="554" name="Google Shape;554;p55"/>
            <p:cNvSpPr txBox="1"/>
            <p:nvPr/>
          </p:nvSpPr>
          <p:spPr>
            <a:xfrm>
              <a:off x="4061250" y="4031125"/>
              <a:ext cx="3125400" cy="71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-292100" lvl="0" marL="457200" rtl="0" algn="l">
                <a:spcBef>
                  <a:spcPts val="0"/>
                </a:spcBef>
                <a:spcAft>
                  <a:spcPts val="0"/>
                </a:spcAft>
                <a:buSzPts val="1000"/>
                <a:buFont typeface="Instrument Sans"/>
                <a:buChar char="●"/>
              </a:pPr>
              <a:r>
                <a:rPr lang="en" sz="1000">
                  <a:latin typeface="Instrument Sans"/>
                  <a:ea typeface="Instrument Sans"/>
                  <a:cs typeface="Instrument Sans"/>
                  <a:sym typeface="Instrument Sans"/>
                </a:rPr>
                <a:t>Grade diminishing returns start at: 4</a:t>
              </a:r>
              <a:endParaRPr sz="1000">
                <a:latin typeface="Instrument Sans"/>
                <a:ea typeface="Instrument Sans"/>
                <a:cs typeface="Instrument Sans"/>
                <a:sym typeface="Instrument Sans"/>
              </a:endParaRPr>
            </a:p>
            <a:p>
              <a:pPr indent="-292100" lvl="0" marL="457200" rtl="0" algn="l">
                <a:spcBef>
                  <a:spcPts val="0"/>
                </a:spcBef>
                <a:spcAft>
                  <a:spcPts val="0"/>
                </a:spcAft>
                <a:buSzPts val="1000"/>
                <a:buFont typeface="Instrument Sans"/>
                <a:buChar char="●"/>
              </a:pPr>
              <a:r>
                <a:rPr lang="en" sz="1000">
                  <a:latin typeface="Instrument Sans"/>
                  <a:ea typeface="Instrument Sans"/>
                  <a:cs typeface="Instrument Sans"/>
                  <a:sym typeface="Instrument Sans"/>
                </a:rPr>
                <a:t>Condition diminishing returns start at: 2</a:t>
              </a:r>
              <a:endParaRPr sz="1000">
                <a:latin typeface="Instrument Sans"/>
                <a:ea typeface="Instrument Sans"/>
                <a:cs typeface="Instrument Sans"/>
                <a:sym typeface="Instrument Sans"/>
              </a:endParaRPr>
            </a:p>
          </p:txBody>
        </p:sp>
        <p:sp>
          <p:nvSpPr>
            <p:cNvPr id="555" name="Google Shape;555;p55"/>
            <p:cNvSpPr txBox="1"/>
            <p:nvPr/>
          </p:nvSpPr>
          <p:spPr>
            <a:xfrm>
              <a:off x="3178575" y="4031122"/>
              <a:ext cx="481500" cy="30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solidFill>
                    <a:srgbClr val="3D3D3D"/>
                  </a:solidFill>
                  <a:latin typeface="Outfit"/>
                  <a:ea typeface="Outfit"/>
                  <a:cs typeface="Outfit"/>
                  <a:sym typeface="Outfit"/>
                </a:rPr>
                <a:t>Key Insights</a:t>
              </a:r>
              <a:endParaRPr sz="1000">
                <a:solidFill>
                  <a:srgbClr val="3D3D3D"/>
                </a:solidFill>
                <a:latin typeface="Outfit"/>
                <a:ea typeface="Outfit"/>
                <a:cs typeface="Outfit"/>
                <a:sym typeface="Outfit"/>
              </a:endParaRPr>
            </a:p>
          </p:txBody>
        </p:sp>
      </p:grpSp>
      <p:sp>
        <p:nvSpPr>
          <p:cNvPr id="556" name="Google Shape;556;p5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56"/>
          <p:cNvSpPr txBox="1"/>
          <p:nvPr>
            <p:ph type="title"/>
          </p:nvPr>
        </p:nvSpPr>
        <p:spPr>
          <a:xfrm>
            <a:off x="284775" y="282900"/>
            <a:ext cx="7851300" cy="9975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H2: Renovation ROI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p56"/>
          <p:cNvSpPr txBox="1"/>
          <p:nvPr/>
        </p:nvSpPr>
        <p:spPr>
          <a:xfrm>
            <a:off x="284775" y="1160775"/>
            <a:ext cx="86901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“Renovating the current state of the apartments would lead to increase in profit margins”</a:t>
            </a:r>
            <a:endParaRPr sz="1200"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563" name="Google Shape;563;p56"/>
          <p:cNvSpPr txBox="1"/>
          <p:nvPr>
            <p:ph idx="4294967295" type="body"/>
          </p:nvPr>
        </p:nvSpPr>
        <p:spPr>
          <a:xfrm>
            <a:off x="342225" y="2266350"/>
            <a:ext cx="2058600" cy="792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 expensive properties take longer to sell? </a:t>
            </a:r>
            <a:endParaRPr/>
          </a:p>
        </p:txBody>
      </p:sp>
      <p:sp>
        <p:nvSpPr>
          <p:cNvPr id="564" name="Google Shape;564;p56"/>
          <p:cNvSpPr/>
          <p:nvPr/>
        </p:nvSpPr>
        <p:spPr>
          <a:xfrm rot="10800000">
            <a:off x="284775" y="1632650"/>
            <a:ext cx="2304000" cy="2182200"/>
          </a:xfrm>
          <a:prstGeom prst="round2SameRect">
            <a:avLst>
              <a:gd fmla="val 8759" name="adj1"/>
              <a:gd fmla="val 0" name="adj2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565" name="Google Shape;565;p56"/>
          <p:cNvSpPr txBox="1"/>
          <p:nvPr/>
        </p:nvSpPr>
        <p:spPr>
          <a:xfrm>
            <a:off x="263925" y="1768550"/>
            <a:ext cx="2190900" cy="19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AutoNum type="arabicPeriod"/>
            </a:pPr>
            <a:r>
              <a:rPr lang="en"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Do renovated properties command price premiums</a:t>
            </a:r>
            <a:r>
              <a:rPr lang="en"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?</a:t>
            </a:r>
            <a:endParaRPr sz="1200"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AutoNum type="arabicPeriod"/>
            </a:pPr>
            <a:r>
              <a:rPr lang="en"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Which renovation types yield highest ROI?</a:t>
            </a:r>
            <a:endParaRPr sz="1200"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AutoNum type="arabicPeriod"/>
            </a:pPr>
            <a:r>
              <a:rPr lang="en"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Is there diminishing returns on renovation quality?</a:t>
            </a:r>
            <a:endParaRPr sz="1200"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pic>
        <p:nvPicPr>
          <p:cNvPr id="566" name="Google Shape;566;p56" title="h2_3.png"/>
          <p:cNvPicPr preferRelativeResize="0"/>
          <p:nvPr/>
        </p:nvPicPr>
        <p:blipFill rotWithShape="1">
          <a:blip r:embed="rId3">
            <a:alphaModFix/>
          </a:blip>
          <a:srcRect b="50000" l="49942" r="0" t="0"/>
          <a:stretch/>
        </p:blipFill>
        <p:spPr>
          <a:xfrm>
            <a:off x="2718325" y="1638975"/>
            <a:ext cx="3093251" cy="2202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67" name="Google Shape;567;p56" title="h2_3.png"/>
          <p:cNvPicPr preferRelativeResize="0"/>
          <p:nvPr/>
        </p:nvPicPr>
        <p:blipFill rotWithShape="1">
          <a:blip r:embed="rId3">
            <a:alphaModFix/>
          </a:blip>
          <a:srcRect b="-469" l="-495" r="49446" t="50002"/>
          <a:stretch/>
        </p:blipFill>
        <p:spPr>
          <a:xfrm>
            <a:off x="5849599" y="1638975"/>
            <a:ext cx="3125226" cy="22021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68" name="Google Shape;568;p56"/>
          <p:cNvGrpSpPr/>
          <p:nvPr/>
        </p:nvGrpSpPr>
        <p:grpSpPr>
          <a:xfrm>
            <a:off x="2718348" y="4062344"/>
            <a:ext cx="6256548" cy="874017"/>
            <a:chOff x="3072075" y="3911075"/>
            <a:chExt cx="4234550" cy="983700"/>
          </a:xfrm>
        </p:grpSpPr>
        <p:sp>
          <p:nvSpPr>
            <p:cNvPr id="569" name="Google Shape;569;p56"/>
            <p:cNvSpPr/>
            <p:nvPr/>
          </p:nvSpPr>
          <p:spPr>
            <a:xfrm rot="-5400000">
              <a:off x="4697475" y="2285675"/>
              <a:ext cx="983700" cy="4234500"/>
            </a:xfrm>
            <a:prstGeom prst="round2DiagRect">
              <a:avLst>
                <a:gd fmla="val 16667" name="adj1"/>
                <a:gd fmla="val 0" name="adj2"/>
              </a:avLst>
            </a:prstGeom>
            <a:solidFill>
              <a:srgbClr val="7DDA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0F0F0"/>
                </a:solidFill>
                <a:latin typeface="Outfit"/>
                <a:ea typeface="Outfit"/>
                <a:cs typeface="Outfit"/>
                <a:sym typeface="Outfit"/>
              </a:endParaRPr>
            </a:p>
          </p:txBody>
        </p:sp>
        <p:sp>
          <p:nvSpPr>
            <p:cNvPr id="570" name="Google Shape;570;p56"/>
            <p:cNvSpPr/>
            <p:nvPr/>
          </p:nvSpPr>
          <p:spPr>
            <a:xfrm rot="-5400000">
              <a:off x="5058725" y="2646875"/>
              <a:ext cx="983700" cy="3512100"/>
            </a:xfrm>
            <a:prstGeom prst="round2DiagRect">
              <a:avLst>
                <a:gd fmla="val 16667" name="adj1"/>
                <a:gd fmla="val 0" name="adj2"/>
              </a:avLst>
            </a:prstGeom>
            <a:solidFill>
              <a:srgbClr val="FFFC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0F0F0"/>
                </a:solidFill>
                <a:latin typeface="Outfit"/>
                <a:ea typeface="Outfit"/>
                <a:cs typeface="Outfit"/>
                <a:sym typeface="Outfit"/>
              </a:endParaRPr>
            </a:p>
          </p:txBody>
        </p:sp>
        <p:sp>
          <p:nvSpPr>
            <p:cNvPr id="571" name="Google Shape;571;p56"/>
            <p:cNvSpPr txBox="1"/>
            <p:nvPr/>
          </p:nvSpPr>
          <p:spPr>
            <a:xfrm>
              <a:off x="4061250" y="4031125"/>
              <a:ext cx="3125400" cy="71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-29845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100"/>
                <a:buFont typeface="Calibri"/>
                <a:buChar char="●"/>
              </a:pPr>
              <a:r>
                <a:rPr lang="en" sz="1100">
                  <a:latin typeface="Calibri"/>
                  <a:ea typeface="Calibri"/>
                  <a:cs typeface="Calibri"/>
                  <a:sym typeface="Calibri"/>
                </a:rPr>
                <a:t>Renovation Premium:15-25% price increase</a:t>
              </a:r>
              <a:endParaRPr sz="1100">
                <a:latin typeface="Calibri"/>
                <a:ea typeface="Calibri"/>
                <a:cs typeface="Calibri"/>
                <a:sym typeface="Calibri"/>
              </a:endParaRPr>
            </a:p>
            <a:p>
              <a:pPr indent="-29845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100"/>
                <a:buFont typeface="Calibri"/>
                <a:buChar char="●"/>
              </a:pPr>
              <a:r>
                <a:rPr lang="en" sz="1100">
                  <a:latin typeface="Calibri"/>
                  <a:ea typeface="Calibri"/>
                  <a:cs typeface="Calibri"/>
                  <a:sym typeface="Calibri"/>
                </a:rPr>
                <a:t>Best ROI:Condition 2-3 properties with Grade 9+ (60-80% ROI)</a:t>
              </a:r>
              <a:endParaRPr sz="1100">
                <a:latin typeface="Calibri"/>
                <a:ea typeface="Calibri"/>
                <a:cs typeface="Calibri"/>
                <a:sym typeface="Calibri"/>
              </a:endParaRPr>
            </a:p>
            <a:p>
              <a:pPr indent="-29845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100"/>
                <a:buFont typeface="Calibri"/>
                <a:buChar char="●"/>
              </a:pPr>
              <a:r>
                <a:rPr lang="en" sz="1100">
                  <a:latin typeface="Calibri"/>
                  <a:ea typeface="Calibri"/>
                  <a:cs typeface="Calibri"/>
                  <a:sym typeface="Calibri"/>
                </a:rPr>
                <a:t>Diminishing Returns:Beyond Grade 11 and Condition 4</a:t>
              </a:r>
              <a:endParaRPr sz="1100"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rgbClr val="3D3D3D"/>
                </a:solidFill>
                <a:latin typeface="Instrument Sans"/>
                <a:ea typeface="Instrument Sans"/>
                <a:cs typeface="Instrument Sans"/>
                <a:sym typeface="Instrument Sans"/>
              </a:endParaRPr>
            </a:p>
          </p:txBody>
        </p:sp>
        <p:sp>
          <p:nvSpPr>
            <p:cNvPr id="572" name="Google Shape;572;p56"/>
            <p:cNvSpPr txBox="1"/>
            <p:nvPr/>
          </p:nvSpPr>
          <p:spPr>
            <a:xfrm>
              <a:off x="3178575" y="4031122"/>
              <a:ext cx="481500" cy="17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solidFill>
                    <a:srgbClr val="3D3D3D"/>
                  </a:solidFill>
                  <a:latin typeface="Outfit"/>
                  <a:ea typeface="Outfit"/>
                  <a:cs typeface="Outfit"/>
                  <a:sym typeface="Outfit"/>
                </a:rPr>
                <a:t>Key Insights</a:t>
              </a:r>
              <a:endParaRPr sz="1000">
                <a:solidFill>
                  <a:srgbClr val="3D3D3D"/>
                </a:solidFill>
                <a:latin typeface="Outfit"/>
                <a:ea typeface="Outfit"/>
                <a:cs typeface="Outfit"/>
                <a:sym typeface="Outfit"/>
              </a:endParaRPr>
            </a:p>
          </p:txBody>
        </p:sp>
      </p:grpSp>
      <p:sp>
        <p:nvSpPr>
          <p:cNvPr id="573" name="Google Shape;573;p5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57"/>
          <p:cNvSpPr txBox="1"/>
          <p:nvPr>
            <p:ph type="title"/>
          </p:nvPr>
        </p:nvSpPr>
        <p:spPr>
          <a:xfrm>
            <a:off x="284775" y="282900"/>
            <a:ext cx="7851300" cy="9975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H2: Renovation ROI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9" name="Google Shape;579;p57"/>
          <p:cNvSpPr txBox="1"/>
          <p:nvPr/>
        </p:nvSpPr>
        <p:spPr>
          <a:xfrm>
            <a:off x="284775" y="1160775"/>
            <a:ext cx="87591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“Renovating the current state of the apartments would lead to increase in profit margins”</a:t>
            </a:r>
            <a:endParaRPr sz="1200"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580" name="Google Shape;580;p57"/>
          <p:cNvSpPr txBox="1"/>
          <p:nvPr>
            <p:ph idx="4294967295" type="body"/>
          </p:nvPr>
        </p:nvSpPr>
        <p:spPr>
          <a:xfrm>
            <a:off x="342225" y="2266350"/>
            <a:ext cx="2058600" cy="792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 expensive properties take longer to sell? </a:t>
            </a:r>
            <a:endParaRPr/>
          </a:p>
        </p:txBody>
      </p:sp>
      <p:sp>
        <p:nvSpPr>
          <p:cNvPr id="581" name="Google Shape;581;p57"/>
          <p:cNvSpPr/>
          <p:nvPr/>
        </p:nvSpPr>
        <p:spPr>
          <a:xfrm rot="10800000">
            <a:off x="284775" y="1719325"/>
            <a:ext cx="2304000" cy="2186400"/>
          </a:xfrm>
          <a:prstGeom prst="round2SameRect">
            <a:avLst>
              <a:gd fmla="val 8759" name="adj1"/>
              <a:gd fmla="val 0" name="adj2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582" name="Google Shape;582;p57"/>
          <p:cNvSpPr txBox="1"/>
          <p:nvPr/>
        </p:nvSpPr>
        <p:spPr>
          <a:xfrm>
            <a:off x="263925" y="1768550"/>
            <a:ext cx="2190900" cy="19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 u="sng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Recommendation</a:t>
            </a:r>
            <a:r>
              <a:rPr lang="en"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 </a:t>
            </a:r>
            <a:endParaRPr sz="1200"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strument Sans"/>
              <a:buChar char="●"/>
            </a:pPr>
            <a:r>
              <a:rPr lang="en" sz="11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Renovate 1 - 2 properties with </a:t>
            </a:r>
            <a:r>
              <a:rPr lang="en" sz="11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highest ROI potential</a:t>
            </a:r>
            <a:endParaRPr sz="1100"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strument Sans"/>
              <a:buChar char="●"/>
            </a:pPr>
            <a:r>
              <a:rPr lang="en" sz="11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Focus on aesthetic updates rather than structural changes.</a:t>
            </a:r>
            <a:endParaRPr sz="1100"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</a:pPr>
            <a:r>
              <a:rPr lang="en" sz="11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Target 25-30% value increase post-renovation</a:t>
            </a:r>
            <a:r>
              <a:rPr lang="en"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 </a:t>
            </a:r>
            <a:endParaRPr sz="1000"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pic>
        <p:nvPicPr>
          <p:cNvPr id="583" name="Google Shape;583;p57" title="h2_4.png"/>
          <p:cNvPicPr preferRelativeResize="0"/>
          <p:nvPr/>
        </p:nvPicPr>
        <p:blipFill rotWithShape="1">
          <a:blip r:embed="rId3">
            <a:alphaModFix/>
          </a:blip>
          <a:srcRect b="0" l="0" r="49086" t="49826"/>
          <a:stretch/>
        </p:blipFill>
        <p:spPr>
          <a:xfrm>
            <a:off x="5918548" y="1754649"/>
            <a:ext cx="3125370" cy="2046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Google Shape;584;p57" title="h2_3.png"/>
          <p:cNvPicPr preferRelativeResize="0"/>
          <p:nvPr/>
        </p:nvPicPr>
        <p:blipFill rotWithShape="1">
          <a:blip r:embed="rId4">
            <a:alphaModFix/>
          </a:blip>
          <a:srcRect b="49512" l="0" r="48363" t="0"/>
          <a:stretch/>
        </p:blipFill>
        <p:spPr>
          <a:xfrm>
            <a:off x="2884799" y="1735195"/>
            <a:ext cx="2949601" cy="20796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5" name="Google Shape;585;p57"/>
          <p:cNvGrpSpPr/>
          <p:nvPr/>
        </p:nvGrpSpPr>
        <p:grpSpPr>
          <a:xfrm>
            <a:off x="2885576" y="3957656"/>
            <a:ext cx="6159576" cy="1065070"/>
            <a:chOff x="3072075" y="3911075"/>
            <a:chExt cx="4234550" cy="994648"/>
          </a:xfrm>
        </p:grpSpPr>
        <p:sp>
          <p:nvSpPr>
            <p:cNvPr id="586" name="Google Shape;586;p57"/>
            <p:cNvSpPr/>
            <p:nvPr/>
          </p:nvSpPr>
          <p:spPr>
            <a:xfrm rot="-5400000">
              <a:off x="4697475" y="2296623"/>
              <a:ext cx="983700" cy="4234500"/>
            </a:xfrm>
            <a:prstGeom prst="round2DiagRect">
              <a:avLst>
                <a:gd fmla="val 16667" name="adj1"/>
                <a:gd fmla="val 0" name="adj2"/>
              </a:avLst>
            </a:prstGeom>
            <a:solidFill>
              <a:srgbClr val="7DDA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0F0F0"/>
                </a:solidFill>
                <a:latin typeface="Outfit"/>
                <a:ea typeface="Outfit"/>
                <a:cs typeface="Outfit"/>
                <a:sym typeface="Outfit"/>
              </a:endParaRPr>
            </a:p>
          </p:txBody>
        </p:sp>
        <p:sp>
          <p:nvSpPr>
            <p:cNvPr id="587" name="Google Shape;587;p57"/>
            <p:cNvSpPr/>
            <p:nvPr/>
          </p:nvSpPr>
          <p:spPr>
            <a:xfrm rot="-5400000">
              <a:off x="5058725" y="2646875"/>
              <a:ext cx="983700" cy="3512100"/>
            </a:xfrm>
            <a:prstGeom prst="round2DiagRect">
              <a:avLst>
                <a:gd fmla="val 16667" name="adj1"/>
                <a:gd fmla="val 0" name="adj2"/>
              </a:avLst>
            </a:prstGeom>
            <a:solidFill>
              <a:srgbClr val="FFFC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0F0F0"/>
                </a:solidFill>
                <a:latin typeface="Outfit"/>
                <a:ea typeface="Outfit"/>
                <a:cs typeface="Outfit"/>
                <a:sym typeface="Outfit"/>
              </a:endParaRPr>
            </a:p>
          </p:txBody>
        </p:sp>
        <p:sp>
          <p:nvSpPr>
            <p:cNvPr id="588" name="Google Shape;588;p57"/>
            <p:cNvSpPr txBox="1"/>
            <p:nvPr/>
          </p:nvSpPr>
          <p:spPr>
            <a:xfrm>
              <a:off x="4061250" y="4031125"/>
              <a:ext cx="3125400" cy="71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50"/>
                <a:t>Renovations can increase profits when:</a:t>
              </a:r>
              <a:endParaRPr b="1" sz="1050"/>
            </a:p>
            <a:p>
              <a:pPr indent="-295275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050"/>
                <a:buChar char="●"/>
              </a:pPr>
              <a:r>
                <a:rPr lang="en" sz="1050"/>
                <a:t>Target properties with good structure but poor condition</a:t>
              </a:r>
              <a:endParaRPr sz="1050"/>
            </a:p>
            <a:p>
              <a:pPr indent="-295275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050"/>
                <a:buChar char="●"/>
              </a:pPr>
              <a:r>
                <a:rPr lang="en" sz="1050"/>
                <a:t>Budgeted at $125-200 per square foot</a:t>
              </a:r>
              <a:endParaRPr sz="1050"/>
            </a:p>
            <a:p>
              <a:pPr indent="-295275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050"/>
                <a:buChar char="●"/>
              </a:pPr>
              <a:r>
                <a:rPr lang="en" sz="1050"/>
                <a:t>Focused on bedroom and bathrooms</a:t>
              </a:r>
              <a:endParaRPr sz="105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rgbClr val="3D3D3D"/>
                </a:solidFill>
                <a:latin typeface="Instrument Sans"/>
                <a:ea typeface="Instrument Sans"/>
                <a:cs typeface="Instrument Sans"/>
                <a:sym typeface="Instrument Sans"/>
              </a:endParaRPr>
            </a:p>
          </p:txBody>
        </p:sp>
        <p:sp>
          <p:nvSpPr>
            <p:cNvPr id="589" name="Google Shape;589;p57"/>
            <p:cNvSpPr txBox="1"/>
            <p:nvPr/>
          </p:nvSpPr>
          <p:spPr>
            <a:xfrm>
              <a:off x="3178579" y="4031125"/>
              <a:ext cx="596400" cy="143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solidFill>
                    <a:srgbClr val="3D3D3D"/>
                  </a:solidFill>
                  <a:latin typeface="Outfit"/>
                  <a:ea typeface="Outfit"/>
                  <a:cs typeface="Outfit"/>
                  <a:sym typeface="Outfit"/>
                </a:rPr>
                <a:t>Key Insights</a:t>
              </a:r>
              <a:endParaRPr sz="1000">
                <a:solidFill>
                  <a:srgbClr val="3D3D3D"/>
                </a:solidFill>
                <a:latin typeface="Outfit"/>
                <a:ea typeface="Outfit"/>
                <a:cs typeface="Outfit"/>
                <a:sym typeface="Outfit"/>
              </a:endParaRPr>
            </a:p>
          </p:txBody>
        </p:sp>
      </p:grpSp>
      <p:sp>
        <p:nvSpPr>
          <p:cNvPr id="590" name="Google Shape;590;p5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58"/>
          <p:cNvSpPr txBox="1"/>
          <p:nvPr>
            <p:ph type="title"/>
          </p:nvPr>
        </p:nvSpPr>
        <p:spPr>
          <a:xfrm>
            <a:off x="284775" y="282900"/>
            <a:ext cx="7851300" cy="1496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H3: </a:t>
            </a:r>
            <a:r>
              <a:rPr lang="en"/>
              <a:t>Location Dominance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6" name="Google Shape;596;p58"/>
          <p:cNvSpPr txBox="1"/>
          <p:nvPr/>
        </p:nvSpPr>
        <p:spPr>
          <a:xfrm>
            <a:off x="284775" y="1160775"/>
            <a:ext cx="85743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“</a:t>
            </a:r>
            <a:r>
              <a:rPr lang="en"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Homes in central zip codes have higher prices regardless of grade or condition</a:t>
            </a:r>
            <a:r>
              <a:rPr lang="en"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”</a:t>
            </a:r>
            <a:endParaRPr sz="1200"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597" name="Google Shape;597;p58"/>
          <p:cNvSpPr txBox="1"/>
          <p:nvPr>
            <p:ph idx="4294967295" type="body"/>
          </p:nvPr>
        </p:nvSpPr>
        <p:spPr>
          <a:xfrm>
            <a:off x="342225" y="2266350"/>
            <a:ext cx="2058600" cy="792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 expensive properties take longer to sell? </a:t>
            </a:r>
            <a:endParaRPr/>
          </a:p>
        </p:txBody>
      </p:sp>
      <p:sp>
        <p:nvSpPr>
          <p:cNvPr id="598" name="Google Shape;598;p58"/>
          <p:cNvSpPr/>
          <p:nvPr/>
        </p:nvSpPr>
        <p:spPr>
          <a:xfrm rot="10800000">
            <a:off x="284775" y="1618550"/>
            <a:ext cx="2304000" cy="2196300"/>
          </a:xfrm>
          <a:prstGeom prst="round2SameRect">
            <a:avLst>
              <a:gd fmla="val 8759" name="adj1"/>
              <a:gd fmla="val 0" name="adj2"/>
            </a:avLst>
          </a:prstGeom>
          <a:solidFill>
            <a:srgbClr val="B4A7D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599" name="Google Shape;599;p58"/>
          <p:cNvSpPr txBox="1"/>
          <p:nvPr/>
        </p:nvSpPr>
        <p:spPr>
          <a:xfrm>
            <a:off x="263925" y="1768550"/>
            <a:ext cx="2190900" cy="19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Instrument Sans"/>
              <a:buChar char="●"/>
            </a:pPr>
            <a:r>
              <a:rPr lang="en"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Is there a clear price gradient from center to periphery?</a:t>
            </a:r>
            <a:endParaRPr sz="1200"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Char char="●"/>
            </a:pPr>
            <a:r>
              <a:rPr lang="en"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Do central properties outperform regardless of quality?</a:t>
            </a:r>
            <a:endParaRPr sz="1200"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Char char="●"/>
            </a:pPr>
            <a:r>
              <a:rPr lang="en"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How strong is location compared to other factors?</a:t>
            </a:r>
            <a:endParaRPr sz="1200"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grpSp>
        <p:nvGrpSpPr>
          <p:cNvPr id="600" name="Google Shape;600;p58"/>
          <p:cNvGrpSpPr/>
          <p:nvPr/>
        </p:nvGrpSpPr>
        <p:grpSpPr>
          <a:xfrm>
            <a:off x="3071689" y="3896977"/>
            <a:ext cx="5787359" cy="1117188"/>
            <a:chOff x="3072075" y="3911075"/>
            <a:chExt cx="4234550" cy="983700"/>
          </a:xfrm>
        </p:grpSpPr>
        <p:sp>
          <p:nvSpPr>
            <p:cNvPr id="601" name="Google Shape;601;p58"/>
            <p:cNvSpPr/>
            <p:nvPr/>
          </p:nvSpPr>
          <p:spPr>
            <a:xfrm rot="-5400000">
              <a:off x="4697475" y="2285675"/>
              <a:ext cx="983700" cy="4234500"/>
            </a:xfrm>
            <a:prstGeom prst="round2DiagRect">
              <a:avLst>
                <a:gd fmla="val 16667" name="adj1"/>
                <a:gd fmla="val 0" name="adj2"/>
              </a:avLst>
            </a:prstGeom>
            <a:solidFill>
              <a:srgbClr val="B4A7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0F0F0"/>
                </a:solidFill>
                <a:latin typeface="Outfit"/>
                <a:ea typeface="Outfit"/>
                <a:cs typeface="Outfit"/>
                <a:sym typeface="Outfit"/>
              </a:endParaRPr>
            </a:p>
          </p:txBody>
        </p:sp>
        <p:sp>
          <p:nvSpPr>
            <p:cNvPr id="602" name="Google Shape;602;p58"/>
            <p:cNvSpPr/>
            <p:nvPr/>
          </p:nvSpPr>
          <p:spPr>
            <a:xfrm rot="-5400000">
              <a:off x="5058725" y="2646875"/>
              <a:ext cx="983700" cy="3512100"/>
            </a:xfrm>
            <a:prstGeom prst="round2DiagRect">
              <a:avLst>
                <a:gd fmla="val 16667" name="adj1"/>
                <a:gd fmla="val 0" name="adj2"/>
              </a:avLst>
            </a:prstGeom>
            <a:solidFill>
              <a:srgbClr val="FFFC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0F0F0"/>
                </a:solidFill>
                <a:latin typeface="Outfit"/>
                <a:ea typeface="Outfit"/>
                <a:cs typeface="Outfit"/>
                <a:sym typeface="Outfit"/>
              </a:endParaRPr>
            </a:p>
          </p:txBody>
        </p:sp>
        <p:sp>
          <p:nvSpPr>
            <p:cNvPr id="603" name="Google Shape;603;p58"/>
            <p:cNvSpPr txBox="1"/>
            <p:nvPr/>
          </p:nvSpPr>
          <p:spPr>
            <a:xfrm>
              <a:off x="4061250" y="4031125"/>
              <a:ext cx="3125400" cy="71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-292100" lvl="0" marL="457200" rtl="0" algn="l">
                <a:lnSpc>
                  <a:spcPct val="135714"/>
                </a:lnSpc>
                <a:spcBef>
                  <a:spcPts val="0"/>
                </a:spcBef>
                <a:spcAft>
                  <a:spcPts val="0"/>
                </a:spcAft>
                <a:buSzPts val="1000"/>
                <a:buFont typeface="Instrument Sans"/>
                <a:buChar char="●"/>
              </a:pPr>
              <a:r>
                <a:rPr lang="en" sz="1000">
                  <a:latin typeface="Instrument Sans"/>
                  <a:ea typeface="Instrument Sans"/>
                  <a:cs typeface="Instrument Sans"/>
                  <a:sym typeface="Instrument Sans"/>
                </a:rPr>
                <a:t>Geographic coordinates and price distribution</a:t>
              </a:r>
              <a:endParaRPr sz="1000">
                <a:latin typeface="Instrument Sans"/>
                <a:ea typeface="Instrument Sans"/>
                <a:cs typeface="Instrument Sans"/>
                <a:sym typeface="Instrument Sans"/>
              </a:endParaRPr>
            </a:p>
            <a:p>
              <a:pPr indent="-292100" lvl="0" marL="457200" rtl="0" algn="l">
                <a:lnSpc>
                  <a:spcPct val="135714"/>
                </a:lnSpc>
                <a:spcBef>
                  <a:spcPts val="0"/>
                </a:spcBef>
                <a:spcAft>
                  <a:spcPts val="0"/>
                </a:spcAft>
                <a:buSzPts val="1000"/>
                <a:buFont typeface="Instrument Sans"/>
                <a:buChar char="●"/>
              </a:pPr>
              <a:r>
                <a:rPr lang="en" sz="1000">
                  <a:latin typeface="Instrument Sans"/>
                  <a:ea typeface="Instrument Sans"/>
                  <a:cs typeface="Instrument Sans"/>
                  <a:sym typeface="Instrument Sans"/>
                </a:rPr>
                <a:t>Distance from center vs price per sqft ; true center (i.e 20%) shows maximum premium</a:t>
              </a:r>
              <a:endParaRPr sz="1000">
                <a:latin typeface="Instrument Sans"/>
                <a:ea typeface="Instrument Sans"/>
                <a:cs typeface="Instrument Sans"/>
                <a:sym typeface="Instrument Sans"/>
              </a:endParaRPr>
            </a:p>
            <a:p>
              <a:pPr indent="-292100" lvl="0" marL="457200" rtl="0" algn="l">
                <a:lnSpc>
                  <a:spcPct val="135714"/>
                </a:lnSpc>
                <a:spcBef>
                  <a:spcPts val="0"/>
                </a:spcBef>
                <a:spcAft>
                  <a:spcPts val="0"/>
                </a:spcAft>
                <a:buSzPts val="1000"/>
                <a:buFont typeface="Instrument Sans"/>
                <a:buChar char="●"/>
              </a:pPr>
              <a:r>
                <a:rPr lang="en" sz="1000">
                  <a:latin typeface="Instrument Sans"/>
                  <a:ea typeface="Instrument Sans"/>
                  <a:cs typeface="Instrument Sans"/>
                  <a:sym typeface="Instrument Sans"/>
                </a:rPr>
                <a:t>Central vs peripheral property comparisons</a:t>
              </a:r>
              <a:endParaRPr sz="1000">
                <a:solidFill>
                  <a:srgbClr val="3D3D3D"/>
                </a:solidFill>
                <a:latin typeface="Instrument Sans"/>
                <a:ea typeface="Instrument Sans"/>
                <a:cs typeface="Instrument Sans"/>
                <a:sym typeface="Instrument Sans"/>
              </a:endParaRPr>
            </a:p>
          </p:txBody>
        </p:sp>
        <p:sp>
          <p:nvSpPr>
            <p:cNvPr id="604" name="Google Shape;604;p58"/>
            <p:cNvSpPr txBox="1"/>
            <p:nvPr/>
          </p:nvSpPr>
          <p:spPr>
            <a:xfrm>
              <a:off x="3178579" y="4031125"/>
              <a:ext cx="596400" cy="13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solidFill>
                    <a:srgbClr val="3D3D3D"/>
                  </a:solidFill>
                  <a:latin typeface="Outfit"/>
                  <a:ea typeface="Outfit"/>
                  <a:cs typeface="Outfit"/>
                  <a:sym typeface="Outfit"/>
                </a:rPr>
                <a:t>Key Insights</a:t>
              </a:r>
              <a:endParaRPr sz="1000">
                <a:solidFill>
                  <a:srgbClr val="3D3D3D"/>
                </a:solidFill>
                <a:latin typeface="Outfit"/>
                <a:ea typeface="Outfit"/>
                <a:cs typeface="Outfit"/>
                <a:sym typeface="Outfit"/>
              </a:endParaRPr>
            </a:p>
          </p:txBody>
        </p:sp>
      </p:grpSp>
      <p:pic>
        <p:nvPicPr>
          <p:cNvPr id="605" name="Google Shape;605;p58" title="h3_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2675" y="1638975"/>
            <a:ext cx="2740075" cy="213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p58" title="h3_2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14562" y="1638975"/>
            <a:ext cx="2878413" cy="2139725"/>
          </a:xfrm>
          <a:prstGeom prst="rect">
            <a:avLst/>
          </a:prstGeom>
          <a:noFill/>
          <a:ln>
            <a:noFill/>
          </a:ln>
        </p:spPr>
      </p:pic>
      <p:sp>
        <p:nvSpPr>
          <p:cNvPr id="607" name="Google Shape;607;p5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arket Research Review | Bento">
  <a:themeElements>
    <a:clrScheme name="Simple Light">
      <a:dk1>
        <a:srgbClr val="F0F0F0"/>
      </a:dk1>
      <a:lt1>
        <a:srgbClr val="3D3D3D"/>
      </a:lt1>
      <a:dk2>
        <a:srgbClr val="FFBDE9"/>
      </a:dk2>
      <a:lt2>
        <a:srgbClr val="FFFCFA"/>
      </a:lt2>
      <a:accent1>
        <a:srgbClr val="FE5418"/>
      </a:accent1>
      <a:accent2>
        <a:srgbClr val="5237E6"/>
      </a:accent2>
      <a:accent3>
        <a:srgbClr val="7DDA92"/>
      </a:accent3>
      <a:accent4>
        <a:srgbClr val="B8A7FF"/>
      </a:accent4>
      <a:accent5>
        <a:srgbClr val="039366"/>
      </a:accent5>
      <a:accent6>
        <a:srgbClr val="E992D5"/>
      </a:accent6>
      <a:hlink>
        <a:srgbClr val="E1E5E4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